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4"/>
    <p:sldMasterId id="2147483916" r:id="rId5"/>
  </p:sldMasterIdLst>
  <p:notesMasterIdLst>
    <p:notesMasterId r:id="rId23"/>
  </p:notesMasterIdLst>
  <p:handoutMasterIdLst>
    <p:handoutMasterId r:id="rId24"/>
  </p:handoutMasterIdLst>
  <p:sldIdLst>
    <p:sldId id="458" r:id="rId6"/>
    <p:sldId id="444" r:id="rId7"/>
    <p:sldId id="465" r:id="rId8"/>
    <p:sldId id="443" r:id="rId9"/>
    <p:sldId id="464" r:id="rId10"/>
    <p:sldId id="445" r:id="rId11"/>
    <p:sldId id="446" r:id="rId12"/>
    <p:sldId id="447" r:id="rId13"/>
    <p:sldId id="449" r:id="rId14"/>
    <p:sldId id="462" r:id="rId15"/>
    <p:sldId id="451" r:id="rId16"/>
    <p:sldId id="461" r:id="rId17"/>
    <p:sldId id="459" r:id="rId18"/>
    <p:sldId id="454" r:id="rId19"/>
    <p:sldId id="468" r:id="rId20"/>
    <p:sldId id="469" r:id="rId21"/>
    <p:sldId id="457" r:id="rId22"/>
  </p:sldIdLst>
  <p:sldSz cx="12192000" cy="6858000"/>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C32183-EA9F-E0F6-455B-78621CDF60AF}" name="Jessie Callaghan" initials="JC" userId="S::jessie.callaghan@govteams.gov.au::ef85037b-b272-485e-954c-78d314cb3507" providerId="AD"/>
  <p188:author id="{928E18AC-33D9-226C-83C7-B81C840451F5}" name="Libby Heasman" initials="LH" userId="S::libby.heasman@govteams.gov.au::b9dffacd-7b6c-4df1-a73b-206a6b4ea4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lobokova, Katya" initials="GK" lastIdx="10" clrIdx="0">
    <p:extLst>
      <p:ext uri="{19B8F6BF-5375-455C-9EA6-DF929625EA0E}">
        <p15:presenceInfo xmlns:p15="http://schemas.microsoft.com/office/powerpoint/2012/main" userId="S-1-5-21-2957929095-3120739573-999721741-94313" providerId="AD"/>
      </p:ext>
    </p:extLst>
  </p:cmAuthor>
  <p:cmAuthor id="2" name="Keks, Matthew" initials="KM" lastIdx="1" clrIdx="1">
    <p:extLst>
      <p:ext uri="{19B8F6BF-5375-455C-9EA6-DF929625EA0E}">
        <p15:presenceInfo xmlns:p15="http://schemas.microsoft.com/office/powerpoint/2012/main" userId="S-1-5-21-2957929095-3120739573-999721741-103364" providerId="AD"/>
      </p:ext>
    </p:extLst>
  </p:cmAuthor>
  <p:cmAuthor id="3" name="Heasman, Libby" initials="HL" lastIdx="1" clrIdx="2">
    <p:extLst>
      <p:ext uri="{19B8F6BF-5375-455C-9EA6-DF929625EA0E}">
        <p15:presenceInfo xmlns:p15="http://schemas.microsoft.com/office/powerpoint/2012/main" userId="S-1-5-21-2957929095-3120739573-999721741-119422" providerId="AD"/>
      </p:ext>
    </p:extLst>
  </p:cmAuthor>
  <p:cmAuthor id="4" name="Grace, Anna" initials="GA" lastIdx="1" clrIdx="3">
    <p:extLst>
      <p:ext uri="{19B8F6BF-5375-455C-9EA6-DF929625EA0E}">
        <p15:presenceInfo xmlns:p15="http://schemas.microsoft.com/office/powerpoint/2012/main" userId="S-1-5-21-2957929095-3120739573-999721741-74507" providerId="AD"/>
      </p:ext>
    </p:extLst>
  </p:cmAuthor>
  <p:cmAuthor id="5" name="HEASMAN,Libby" initials="H" lastIdx="2" clrIdx="4">
    <p:extLst>
      <p:ext uri="{19B8F6BF-5375-455C-9EA6-DF929625EA0E}">
        <p15:presenceInfo xmlns:p15="http://schemas.microsoft.com/office/powerpoint/2012/main" userId="S::Libby.Heasman@dese.gov.au::bf9f4564-b946-4a07-8e14-f89cb3066e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72A"/>
    <a:srgbClr val="86D4E1"/>
    <a:srgbClr val="77AA41"/>
    <a:srgbClr val="FFCF53"/>
    <a:srgbClr val="6CC6AC"/>
    <a:srgbClr val="D47190"/>
    <a:srgbClr val="F7AE28"/>
    <a:srgbClr val="FBCE7D"/>
    <a:srgbClr val="E1F2DA"/>
    <a:srgbClr val="0785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558EC1-269D-4EC6-B7D8-0534F9062590}" v="1" dt="2022-07-25T04:38:24.358"/>
    <p1510:client id="{08B13C5C-3BFA-47F5-B649-E47BBB2B345D}" v="20" dt="2022-07-26T01:54:20.305"/>
    <p1510:client id="{0A7A01EC-9ACE-C810-9247-0F6EAA47C593}" v="2" dt="2022-07-19T05:30:18.380"/>
    <p1510:client id="{38AF89A9-5B75-A826-639B-210C3498C816}" v="3" dt="2022-07-19T04:52:33.302"/>
    <p1510:client id="{78D0EB7F-4933-933C-4D01-BD2445418E69}" v="1" dt="2022-07-19T05:34:55.261"/>
    <p1510:client id="{9BA6D55C-EF74-A149-8DDA-579F24C81682}" v="120" dt="2022-07-19T04:23:38.010"/>
    <p1510:client id="{9F54954B-F3D9-422D-B395-7B01A8AE312D}" v="1" dt="2022-09-26T03:35:51.255"/>
    <p1510:client id="{CE63278F-3490-41E3-92A6-981B04F97DBF}" v="8" dt="2022-07-18T05:34:33.979"/>
    <p1510:client id="{D1C39797-96FB-4177-8861-E62DFB6EDEAE}" v="1" dt="2022-07-19T04:09:42.741"/>
    <p1510:client id="{E169708D-144F-486D-9476-949033AF9E9A}" v="5" dt="2022-07-19T04:17:09.999"/>
    <p1510:client id="{E2EBB1C8-92B7-4A6D-8651-EB0DF74DD4FC}" v="1" dt="2022-10-04T08:13:14.032"/>
    <p1510:client id="{E33DB592-28EA-4BE8-992D-24E43DE755B4}" v="2" dt="2022-07-26T02:01:02.158"/>
    <p1510:client id="{EDD82F97-5B99-4335-9C51-9EA99BBC5A20}" v="192" dt="2022-07-19T04:56:32.753"/>
    <p1510:client id="{F0680A91-96C4-4577-ABF6-60754E211A99}" v="2" dt="2022-07-19T06:12:47.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72" autoAdjust="0"/>
  </p:normalViewPr>
  <p:slideViewPr>
    <p:cSldViewPr snapToGrid="0">
      <p:cViewPr varScale="1">
        <p:scale>
          <a:sx n="65" d="100"/>
          <a:sy n="65" d="100"/>
        </p:scale>
        <p:origin x="700" y="3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63"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6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bby Heasman" userId="S::libby.heasman@govteams.gov.au::b9dffacd-7b6c-4df1-a73b-206a6b4ea4d6" providerId="AD" clId="Web-{EBDE3AA7-397D-F857-DACD-5E60F9CBA4B4}"/>
    <pc:docChg chg="modSld">
      <pc:chgData name="Libby Heasman" userId="S::libby.heasman@govteams.gov.au::b9dffacd-7b6c-4df1-a73b-206a6b4ea4d6" providerId="AD" clId="Web-{EBDE3AA7-397D-F857-DACD-5E60F9CBA4B4}" dt="2021-07-12T04:54:05.690" v="13" actId="20577"/>
      <pc:docMkLst>
        <pc:docMk/>
      </pc:docMkLst>
      <pc:sldChg chg="modSp">
        <pc:chgData name="Libby Heasman" userId="S::libby.heasman@govteams.gov.au::b9dffacd-7b6c-4df1-a73b-206a6b4ea4d6" providerId="AD" clId="Web-{EBDE3AA7-397D-F857-DACD-5E60F9CBA4B4}" dt="2021-07-12T04:53:36.471" v="5" actId="20577"/>
        <pc:sldMkLst>
          <pc:docMk/>
          <pc:sldMk cId="1571167352" sldId="403"/>
        </pc:sldMkLst>
        <pc:spChg chg="mod">
          <ac:chgData name="Libby Heasman" userId="S::libby.heasman@govteams.gov.au::b9dffacd-7b6c-4df1-a73b-206a6b4ea4d6" providerId="AD" clId="Web-{EBDE3AA7-397D-F857-DACD-5E60F9CBA4B4}" dt="2021-07-12T04:53:36.471" v="5" actId="20577"/>
          <ac:spMkLst>
            <pc:docMk/>
            <pc:sldMk cId="1571167352" sldId="403"/>
            <ac:spMk id="2" creationId="{00000000-0000-0000-0000-000000000000}"/>
          </ac:spMkLst>
        </pc:spChg>
      </pc:sldChg>
      <pc:sldChg chg="modSp">
        <pc:chgData name="Libby Heasman" userId="S::libby.heasman@govteams.gov.au::b9dffacd-7b6c-4df1-a73b-206a6b4ea4d6" providerId="AD" clId="Web-{EBDE3AA7-397D-F857-DACD-5E60F9CBA4B4}" dt="2021-07-12T04:54:05.690" v="13" actId="20577"/>
        <pc:sldMkLst>
          <pc:docMk/>
          <pc:sldMk cId="537237020" sldId="404"/>
        </pc:sldMkLst>
        <pc:spChg chg="mod">
          <ac:chgData name="Libby Heasman" userId="S::libby.heasman@govteams.gov.au::b9dffacd-7b6c-4df1-a73b-206a6b4ea4d6" providerId="AD" clId="Web-{EBDE3AA7-397D-F857-DACD-5E60F9CBA4B4}" dt="2021-07-12T04:53:44.393" v="6" actId="1076"/>
          <ac:spMkLst>
            <pc:docMk/>
            <pc:sldMk cId="537237020" sldId="404"/>
            <ac:spMk id="12" creationId="{00000000-0000-0000-0000-000000000000}"/>
          </ac:spMkLst>
        </pc:spChg>
        <pc:spChg chg="mod">
          <ac:chgData name="Libby Heasman" userId="S::libby.heasman@govteams.gov.au::b9dffacd-7b6c-4df1-a73b-206a6b4ea4d6" providerId="AD" clId="Web-{EBDE3AA7-397D-F857-DACD-5E60F9CBA4B4}" dt="2021-07-12T04:54:05.690" v="13" actId="20577"/>
          <ac:spMkLst>
            <pc:docMk/>
            <pc:sldMk cId="537237020" sldId="404"/>
            <ac:spMk id="35" creationId="{74D6BC87-CDB4-47DC-B600-6E4EC20965EB}"/>
          </ac:spMkLst>
        </pc:spChg>
      </pc:sldChg>
    </pc:docChg>
  </pc:docChgLst>
  <pc:docChgLst>
    <pc:chgData name="Libby Heasman" userId="b9dffacd-7b6c-4df1-a73b-206a6b4ea4d6" providerId="ADAL" clId="{9BA6D55C-EF74-A149-8DDA-579F24C81682}"/>
    <pc:docChg chg="undo custSel addSld delSld modSld">
      <pc:chgData name="Libby Heasman" userId="b9dffacd-7b6c-4df1-a73b-206a6b4ea4d6" providerId="ADAL" clId="{9BA6D55C-EF74-A149-8DDA-579F24C81682}" dt="2022-07-19T04:23:38.010" v="115" actId="27636"/>
      <pc:docMkLst>
        <pc:docMk/>
      </pc:docMkLst>
      <pc:sldChg chg="addSp modSp add del mod modClrScheme chgLayout">
        <pc:chgData name="Libby Heasman" userId="b9dffacd-7b6c-4df1-a73b-206a6b4ea4d6" providerId="ADAL" clId="{9BA6D55C-EF74-A149-8DDA-579F24C81682}" dt="2022-07-19T04:23:38.010" v="115" actId="27636"/>
        <pc:sldMkLst>
          <pc:docMk/>
          <pc:sldMk cId="1038994312" sldId="320"/>
        </pc:sldMkLst>
        <pc:spChg chg="mod ord">
          <ac:chgData name="Libby Heasman" userId="b9dffacd-7b6c-4df1-a73b-206a6b4ea4d6" providerId="ADAL" clId="{9BA6D55C-EF74-A149-8DDA-579F24C81682}" dt="2022-07-19T04:22:52.227" v="102" actId="27636"/>
          <ac:spMkLst>
            <pc:docMk/>
            <pc:sldMk cId="1038994312" sldId="320"/>
            <ac:spMk id="2" creationId="{00000000-0000-0000-0000-000000000000}"/>
          </ac:spMkLst>
        </pc:spChg>
        <pc:spChg chg="mod ord">
          <ac:chgData name="Libby Heasman" userId="b9dffacd-7b6c-4df1-a73b-206a6b4ea4d6" providerId="ADAL" clId="{9BA6D55C-EF74-A149-8DDA-579F24C81682}" dt="2022-07-19T04:23:38.010" v="115" actId="27636"/>
          <ac:spMkLst>
            <pc:docMk/>
            <pc:sldMk cId="1038994312" sldId="320"/>
            <ac:spMk id="3" creationId="{00000000-0000-0000-0000-000000000000}"/>
          </ac:spMkLst>
        </pc:spChg>
        <pc:spChg chg="mod">
          <ac:chgData name="Libby Heasman" userId="b9dffacd-7b6c-4df1-a73b-206a6b4ea4d6" providerId="ADAL" clId="{9BA6D55C-EF74-A149-8DDA-579F24C81682}" dt="2022-07-19T04:23:23.049" v="109" actId="1076"/>
          <ac:spMkLst>
            <pc:docMk/>
            <pc:sldMk cId="1038994312" sldId="320"/>
            <ac:spMk id="4" creationId="{00000000-0000-0000-0000-000000000000}"/>
          </ac:spMkLst>
        </pc:spChg>
        <pc:spChg chg="add mod">
          <ac:chgData name="Libby Heasman" userId="b9dffacd-7b6c-4df1-a73b-206a6b4ea4d6" providerId="ADAL" clId="{9BA6D55C-EF74-A149-8DDA-579F24C81682}" dt="2022-07-19T04:22:57.965" v="105" actId="27636"/>
          <ac:spMkLst>
            <pc:docMk/>
            <pc:sldMk cId="1038994312" sldId="320"/>
            <ac:spMk id="5" creationId="{AE9F468E-050C-799D-8EAF-CAE2B51AB8B9}"/>
          </ac:spMkLst>
        </pc:spChg>
        <pc:spChg chg="mod ord">
          <ac:chgData name="Libby Heasman" userId="b9dffacd-7b6c-4df1-a73b-206a6b4ea4d6" providerId="ADAL" clId="{9BA6D55C-EF74-A149-8DDA-579F24C81682}" dt="2022-07-19T04:23:23.049" v="109" actId="1076"/>
          <ac:spMkLst>
            <pc:docMk/>
            <pc:sldMk cId="1038994312" sldId="320"/>
            <ac:spMk id="16" creationId="{00000000-0000-0000-0000-000000000000}"/>
          </ac:spMkLst>
        </pc:spChg>
      </pc:sldChg>
      <pc:sldChg chg="modSp mod">
        <pc:chgData name="Libby Heasman" userId="b9dffacd-7b6c-4df1-a73b-206a6b4ea4d6" providerId="ADAL" clId="{9BA6D55C-EF74-A149-8DDA-579F24C81682}" dt="2022-07-19T04:18:18.348" v="0" actId="27636"/>
        <pc:sldMkLst>
          <pc:docMk/>
          <pc:sldMk cId="2898762196" sldId="424"/>
        </pc:sldMkLst>
        <pc:spChg chg="mod">
          <ac:chgData name="Libby Heasman" userId="b9dffacd-7b6c-4df1-a73b-206a6b4ea4d6" providerId="ADAL" clId="{9BA6D55C-EF74-A149-8DDA-579F24C81682}" dt="2022-07-19T04:18:18.348" v="0" actId="27636"/>
          <ac:spMkLst>
            <pc:docMk/>
            <pc:sldMk cId="2898762196" sldId="424"/>
            <ac:spMk id="4" creationId="{EA20F38F-9B59-4088-8921-458946D1750D}"/>
          </ac:spMkLst>
        </pc:spChg>
      </pc:sldChg>
    </pc:docChg>
  </pc:docChgLst>
  <pc:docChgLst>
    <pc:chgData name="Jessie Callaghan" userId="S::jessie.callaghan@govteams.gov.au::ef85037b-b272-485e-954c-78d314cb3507" providerId="AD" clId="Web-{03558EC1-269D-4EC6-B7D8-0534F9062590}"/>
    <pc:docChg chg="addSld addMainMaster">
      <pc:chgData name="Jessie Callaghan" userId="S::jessie.callaghan@govteams.gov.au::ef85037b-b272-485e-954c-78d314cb3507" providerId="AD" clId="Web-{03558EC1-269D-4EC6-B7D8-0534F9062590}" dt="2022-07-25T04:38:24.342" v="0"/>
      <pc:docMkLst>
        <pc:docMk/>
      </pc:docMkLst>
      <pc:sldChg chg="add">
        <pc:chgData name="Jessie Callaghan" userId="S::jessie.callaghan@govteams.gov.au::ef85037b-b272-485e-954c-78d314cb3507" providerId="AD" clId="Web-{03558EC1-269D-4EC6-B7D8-0534F9062590}" dt="2022-07-25T04:38:24.342" v="0"/>
        <pc:sldMkLst>
          <pc:docMk/>
          <pc:sldMk cId="3357679286" sldId="427"/>
        </pc:sldMkLst>
      </pc:sldChg>
      <pc:sldMasterChg chg="add addSldLayout">
        <pc:chgData name="Jessie Callaghan" userId="S::jessie.callaghan@govteams.gov.au::ef85037b-b272-485e-954c-78d314cb3507" providerId="AD" clId="Web-{03558EC1-269D-4EC6-B7D8-0534F9062590}" dt="2022-07-25T04:38:24.342" v="0"/>
        <pc:sldMasterMkLst>
          <pc:docMk/>
          <pc:sldMasterMk cId="2176143910" sldId="2147483848"/>
        </pc:sldMasterMkLst>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4265545408" sldId="2147483844"/>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832270800" sldId="2147483846"/>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681290163" sldId="2147483847"/>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700132031" sldId="2147483849"/>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751321642" sldId="2147483850"/>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362327062" sldId="2147483851"/>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666452700" sldId="2147483852"/>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119089764" sldId="2147483853"/>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798774968" sldId="2147483854"/>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99697791" sldId="2147483855"/>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40723049" sldId="2147483856"/>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4145016119" sldId="2147483857"/>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57277442" sldId="2147483858"/>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193498814" sldId="2147483859"/>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633031176" sldId="2147483860"/>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152464391" sldId="2147483861"/>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521648709" sldId="2147483862"/>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20166514" sldId="2147483863"/>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1680684871" sldId="2147483864"/>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895492640" sldId="2147483865"/>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594623698" sldId="2147483866"/>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4048630238" sldId="2147483867"/>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967288752" sldId="2147483868"/>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514710925" sldId="2147483869"/>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3576285503" sldId="2147483870"/>
          </pc:sldLayoutMkLst>
        </pc:sldLayoutChg>
        <pc:sldLayoutChg chg="add">
          <pc:chgData name="Jessie Callaghan" userId="S::jessie.callaghan@govteams.gov.au::ef85037b-b272-485e-954c-78d314cb3507" providerId="AD" clId="Web-{03558EC1-269D-4EC6-B7D8-0534F9062590}" dt="2022-07-25T04:38:24.342" v="0"/>
          <pc:sldLayoutMkLst>
            <pc:docMk/>
            <pc:sldMasterMk cId="2176143910" sldId="2147483848"/>
            <pc:sldLayoutMk cId="209656266" sldId="2147483871"/>
          </pc:sldLayoutMkLst>
        </pc:sldLayoutChg>
      </pc:sldMasterChg>
    </pc:docChg>
  </pc:docChgLst>
  <pc:docChgLst>
    <pc:chgData name="Jessie Callaghan" userId="S::jessie.callaghan@govteams.gov.au::ef85037b-b272-485e-954c-78d314cb3507" providerId="AD" clId="Web-{78D0EB7F-4933-933C-4D01-BD2445418E69}"/>
    <pc:docChg chg="">
      <pc:chgData name="Jessie Callaghan" userId="S::jessie.callaghan@govteams.gov.au::ef85037b-b272-485e-954c-78d314cb3507" providerId="AD" clId="Web-{78D0EB7F-4933-933C-4D01-BD2445418E69}" dt="2022-07-19T05:34:55.261" v="0"/>
      <pc:docMkLst>
        <pc:docMk/>
      </pc:docMkLst>
      <pc:sldChg chg="modCm">
        <pc:chgData name="Jessie Callaghan" userId="S::jessie.callaghan@govteams.gov.au::ef85037b-b272-485e-954c-78d314cb3507" providerId="AD" clId="Web-{78D0EB7F-4933-933C-4D01-BD2445418E69}" dt="2022-07-19T05:34:55.261" v="0"/>
        <pc:sldMkLst>
          <pc:docMk/>
          <pc:sldMk cId="4106412357" sldId="290"/>
        </pc:sldMkLst>
      </pc:sldChg>
    </pc:docChg>
  </pc:docChgLst>
  <pc:docChgLst>
    <pc:chgData name="Libby Heasman" userId="b9dffacd-7b6c-4df1-a73b-206a6b4ea4d6" providerId="ADAL" clId="{FA3D5C04-DAAA-7446-8416-F68CBD3F9B2F}"/>
    <pc:docChg chg="delSld modSld">
      <pc:chgData name="Libby Heasman" userId="b9dffacd-7b6c-4df1-a73b-206a6b4ea4d6" providerId="ADAL" clId="{FA3D5C04-DAAA-7446-8416-F68CBD3F9B2F}" dt="2021-09-07T03:38:02.498" v="65" actId="14100"/>
      <pc:docMkLst>
        <pc:docMk/>
      </pc:docMkLst>
      <pc:sldChg chg="modNotesTx">
        <pc:chgData name="Libby Heasman" userId="b9dffacd-7b6c-4df1-a73b-206a6b4ea4d6" providerId="ADAL" clId="{FA3D5C04-DAAA-7446-8416-F68CBD3F9B2F}" dt="2021-09-07T03:33:25.856" v="6" actId="20577"/>
        <pc:sldMkLst>
          <pc:docMk/>
          <pc:sldMk cId="3607774327" sldId="281"/>
        </pc:sldMkLst>
      </pc:sldChg>
      <pc:sldChg chg="modSp mod">
        <pc:chgData name="Libby Heasman" userId="b9dffacd-7b6c-4df1-a73b-206a6b4ea4d6" providerId="ADAL" clId="{FA3D5C04-DAAA-7446-8416-F68CBD3F9B2F}" dt="2021-09-07T03:36:18.805" v="13" actId="20577"/>
        <pc:sldMkLst>
          <pc:docMk/>
          <pc:sldMk cId="894394882" sldId="305"/>
        </pc:sldMkLst>
        <pc:spChg chg="mod">
          <ac:chgData name="Libby Heasman" userId="b9dffacd-7b6c-4df1-a73b-206a6b4ea4d6" providerId="ADAL" clId="{FA3D5C04-DAAA-7446-8416-F68CBD3F9B2F}" dt="2021-09-07T03:36:18.805" v="13" actId="20577"/>
          <ac:spMkLst>
            <pc:docMk/>
            <pc:sldMk cId="894394882" sldId="305"/>
            <ac:spMk id="4" creationId="{00000000-0000-0000-0000-000000000000}"/>
          </ac:spMkLst>
        </pc:spChg>
      </pc:sldChg>
      <pc:sldChg chg="modSp mod">
        <pc:chgData name="Libby Heasman" userId="b9dffacd-7b6c-4df1-a73b-206a6b4ea4d6" providerId="ADAL" clId="{FA3D5C04-DAAA-7446-8416-F68CBD3F9B2F}" dt="2021-09-07T03:38:02.498" v="65" actId="14100"/>
        <pc:sldMkLst>
          <pc:docMk/>
          <pc:sldMk cId="489116721" sldId="373"/>
        </pc:sldMkLst>
        <pc:spChg chg="mod">
          <ac:chgData name="Libby Heasman" userId="b9dffacd-7b6c-4df1-a73b-206a6b4ea4d6" providerId="ADAL" clId="{FA3D5C04-DAAA-7446-8416-F68CBD3F9B2F}" dt="2021-09-07T03:38:02.498" v="65" actId="14100"/>
          <ac:spMkLst>
            <pc:docMk/>
            <pc:sldMk cId="489116721" sldId="373"/>
            <ac:spMk id="6" creationId="{00000000-0000-0000-0000-000000000000}"/>
          </ac:spMkLst>
        </pc:spChg>
      </pc:sldChg>
      <pc:sldChg chg="modNotesTx">
        <pc:chgData name="Libby Heasman" userId="b9dffacd-7b6c-4df1-a73b-206a6b4ea4d6" providerId="ADAL" clId="{FA3D5C04-DAAA-7446-8416-F68CBD3F9B2F}" dt="2021-09-07T03:29:40.187" v="3" actId="20577"/>
        <pc:sldMkLst>
          <pc:docMk/>
          <pc:sldMk cId="1571167352" sldId="403"/>
        </pc:sldMkLst>
      </pc:sldChg>
      <pc:sldChg chg="del">
        <pc:chgData name="Libby Heasman" userId="b9dffacd-7b6c-4df1-a73b-206a6b4ea4d6" providerId="ADAL" clId="{FA3D5C04-DAAA-7446-8416-F68CBD3F9B2F}" dt="2021-09-07T03:31:14.880" v="4" actId="2696"/>
        <pc:sldMkLst>
          <pc:docMk/>
          <pc:sldMk cId="201960398" sldId="424"/>
        </pc:sldMkLst>
      </pc:sldChg>
    </pc:docChg>
  </pc:docChgLst>
  <pc:docChgLst>
    <pc:chgData name="HEASMAN,Libby" userId="bf9f4564-b946-4a07-8e14-f89cb3066efe" providerId="ADAL" clId="{C23293E9-7AFD-4E9E-A586-B40D6D378B01}"/>
    <pc:docChg chg="undo redo custSel addSld delSld modSld sldOrd">
      <pc:chgData name="HEASMAN,Libby" userId="bf9f4564-b946-4a07-8e14-f89cb3066efe" providerId="ADAL" clId="{C23293E9-7AFD-4E9E-A586-B40D6D378B01}" dt="2021-07-08T05:49:26.544" v="799"/>
      <pc:docMkLst>
        <pc:docMk/>
      </pc:docMkLst>
      <pc:sldChg chg="modSp add del mod">
        <pc:chgData name="HEASMAN,Libby" userId="bf9f4564-b946-4a07-8e14-f89cb3066efe" providerId="ADAL" clId="{C23293E9-7AFD-4E9E-A586-B40D6D378B01}" dt="2021-07-08T05:30:35.073" v="594" actId="47"/>
        <pc:sldMkLst>
          <pc:docMk/>
          <pc:sldMk cId="1465560138" sldId="283"/>
        </pc:sldMkLst>
        <pc:spChg chg="mod">
          <ac:chgData name="HEASMAN,Libby" userId="bf9f4564-b946-4a07-8e14-f89cb3066efe" providerId="ADAL" clId="{C23293E9-7AFD-4E9E-A586-B40D6D378B01}" dt="2021-07-08T05:25:46.629" v="297"/>
          <ac:spMkLst>
            <pc:docMk/>
            <pc:sldMk cId="1465560138" sldId="283"/>
            <ac:spMk id="2" creationId="{00000000-0000-0000-0000-000000000000}"/>
          </ac:spMkLst>
        </pc:spChg>
        <pc:spChg chg="mod">
          <ac:chgData name="HEASMAN,Libby" userId="bf9f4564-b946-4a07-8e14-f89cb3066efe" providerId="ADAL" clId="{C23293E9-7AFD-4E9E-A586-B40D6D378B01}" dt="2021-07-08T05:25:51.632" v="298" actId="14100"/>
          <ac:spMkLst>
            <pc:docMk/>
            <pc:sldMk cId="1465560138" sldId="283"/>
            <ac:spMk id="3" creationId="{00000000-0000-0000-0000-000000000000}"/>
          </ac:spMkLst>
        </pc:spChg>
      </pc:sldChg>
      <pc:sldChg chg="modSp add mod">
        <pc:chgData name="HEASMAN,Libby" userId="bf9f4564-b946-4a07-8e14-f89cb3066efe" providerId="ADAL" clId="{C23293E9-7AFD-4E9E-A586-B40D6D378B01}" dt="2021-07-08T05:35:10.953" v="625" actId="1076"/>
        <pc:sldMkLst>
          <pc:docMk/>
          <pc:sldMk cId="1896479086" sldId="284"/>
        </pc:sldMkLst>
        <pc:spChg chg="mod">
          <ac:chgData name="HEASMAN,Libby" userId="bf9f4564-b946-4a07-8e14-f89cb3066efe" providerId="ADAL" clId="{C23293E9-7AFD-4E9E-A586-B40D6D378B01}" dt="2021-07-08T05:35:01.652" v="622"/>
          <ac:spMkLst>
            <pc:docMk/>
            <pc:sldMk cId="1896479086" sldId="284"/>
            <ac:spMk id="2" creationId="{00000000-0000-0000-0000-000000000000}"/>
          </ac:spMkLst>
        </pc:spChg>
        <pc:spChg chg="mod">
          <ac:chgData name="HEASMAN,Libby" userId="bf9f4564-b946-4a07-8e14-f89cb3066efe" providerId="ADAL" clId="{C23293E9-7AFD-4E9E-A586-B40D6D378B01}" dt="2021-07-08T05:35:07.681" v="624" actId="1076"/>
          <ac:spMkLst>
            <pc:docMk/>
            <pc:sldMk cId="1896479086" sldId="284"/>
            <ac:spMk id="3" creationId="{00000000-0000-0000-0000-000000000000}"/>
          </ac:spMkLst>
        </pc:spChg>
        <pc:picChg chg="mod">
          <ac:chgData name="HEASMAN,Libby" userId="bf9f4564-b946-4a07-8e14-f89cb3066efe" providerId="ADAL" clId="{C23293E9-7AFD-4E9E-A586-B40D6D378B01}" dt="2021-07-08T05:35:10.953" v="625" actId="1076"/>
          <ac:picMkLst>
            <pc:docMk/>
            <pc:sldMk cId="1896479086" sldId="284"/>
            <ac:picMk id="6" creationId="{00000000-0000-0000-0000-000000000000}"/>
          </ac:picMkLst>
        </pc:picChg>
      </pc:sldChg>
      <pc:sldChg chg="addSp delSp modSp add mod">
        <pc:chgData name="HEASMAN,Libby" userId="bf9f4564-b946-4a07-8e14-f89cb3066efe" providerId="ADAL" clId="{C23293E9-7AFD-4E9E-A586-B40D6D378B01}" dt="2021-07-08T05:37:11.705" v="634" actId="1076"/>
        <pc:sldMkLst>
          <pc:docMk/>
          <pc:sldMk cId="1584240519" sldId="285"/>
        </pc:sldMkLst>
        <pc:spChg chg="add mod">
          <ac:chgData name="HEASMAN,Libby" userId="bf9f4564-b946-4a07-8e14-f89cb3066efe" providerId="ADAL" clId="{C23293E9-7AFD-4E9E-A586-B40D6D378B01}" dt="2021-07-08T05:37:11.705" v="634" actId="1076"/>
          <ac:spMkLst>
            <pc:docMk/>
            <pc:sldMk cId="1584240519" sldId="285"/>
            <ac:spMk id="2" creationId="{9D1B44BD-ABC9-47B1-9F92-746318BDA2D9}"/>
          </ac:spMkLst>
        </pc:spChg>
        <pc:spChg chg="add del mod">
          <ac:chgData name="HEASMAN,Libby" userId="bf9f4564-b946-4a07-8e14-f89cb3066efe" providerId="ADAL" clId="{C23293E9-7AFD-4E9E-A586-B40D6D378B01}" dt="2021-07-08T05:37:07.977" v="633" actId="478"/>
          <ac:spMkLst>
            <pc:docMk/>
            <pc:sldMk cId="1584240519" sldId="285"/>
            <ac:spMk id="3" creationId="{385F60B5-C59B-4636-8E24-60AC77CE022E}"/>
          </ac:spMkLst>
        </pc:spChg>
        <pc:spChg chg="del mod">
          <ac:chgData name="HEASMAN,Libby" userId="bf9f4564-b946-4a07-8e14-f89cb3066efe" providerId="ADAL" clId="{C23293E9-7AFD-4E9E-A586-B40D6D378B01}" dt="2021-07-08T05:36:59.825" v="628" actId="478"/>
          <ac:spMkLst>
            <pc:docMk/>
            <pc:sldMk cId="1584240519" sldId="285"/>
            <ac:spMk id="5" creationId="{00000000-0000-0000-0000-000000000000}"/>
          </ac:spMkLst>
        </pc:spChg>
      </pc:sldChg>
      <pc:sldChg chg="addSp delSp modSp add mod">
        <pc:chgData name="HEASMAN,Libby" userId="bf9f4564-b946-4a07-8e14-f89cb3066efe" providerId="ADAL" clId="{C23293E9-7AFD-4E9E-A586-B40D6D378B01}" dt="2021-07-08T05:37:24.458" v="637" actId="478"/>
        <pc:sldMkLst>
          <pc:docMk/>
          <pc:sldMk cId="409810110" sldId="286"/>
        </pc:sldMkLst>
        <pc:spChg chg="mod">
          <ac:chgData name="HEASMAN,Libby" userId="bf9f4564-b946-4a07-8e14-f89cb3066efe" providerId="ADAL" clId="{C23293E9-7AFD-4E9E-A586-B40D6D378B01}" dt="2021-07-08T05:37:22.336" v="636" actId="1076"/>
          <ac:spMkLst>
            <pc:docMk/>
            <pc:sldMk cId="409810110" sldId="286"/>
            <ac:spMk id="2" creationId="{00000000-0000-0000-0000-000000000000}"/>
          </ac:spMkLst>
        </pc:spChg>
        <pc:spChg chg="add del mod">
          <ac:chgData name="HEASMAN,Libby" userId="bf9f4564-b946-4a07-8e14-f89cb3066efe" providerId="ADAL" clId="{C23293E9-7AFD-4E9E-A586-B40D6D378B01}" dt="2021-07-08T05:37:24.458" v="637" actId="478"/>
          <ac:spMkLst>
            <pc:docMk/>
            <pc:sldMk cId="409810110" sldId="286"/>
            <ac:spMk id="3" creationId="{DAD39244-77DC-406B-9F71-0D059468D63A}"/>
          </ac:spMkLst>
        </pc:spChg>
      </pc:sldChg>
      <pc:sldChg chg="modSp add mod">
        <pc:chgData name="HEASMAN,Libby" userId="bf9f4564-b946-4a07-8e14-f89cb3066efe" providerId="ADAL" clId="{C23293E9-7AFD-4E9E-A586-B40D6D378B01}" dt="2021-07-08T05:37:52.611" v="643" actId="27636"/>
        <pc:sldMkLst>
          <pc:docMk/>
          <pc:sldMk cId="789903795" sldId="287"/>
        </pc:sldMkLst>
        <pc:spChg chg="mod">
          <ac:chgData name="HEASMAN,Libby" userId="bf9f4564-b946-4a07-8e14-f89cb3066efe" providerId="ADAL" clId="{C23293E9-7AFD-4E9E-A586-B40D6D378B01}" dt="2021-07-08T05:37:41.090" v="638"/>
          <ac:spMkLst>
            <pc:docMk/>
            <pc:sldMk cId="789903795" sldId="287"/>
            <ac:spMk id="2" creationId="{00000000-0000-0000-0000-000000000000}"/>
          </ac:spMkLst>
        </pc:spChg>
        <pc:spChg chg="mod">
          <ac:chgData name="HEASMAN,Libby" userId="bf9f4564-b946-4a07-8e14-f89cb3066efe" providerId="ADAL" clId="{C23293E9-7AFD-4E9E-A586-B40D6D378B01}" dt="2021-07-08T05:37:52.611" v="643" actId="27636"/>
          <ac:spMkLst>
            <pc:docMk/>
            <pc:sldMk cId="789903795" sldId="287"/>
            <ac:spMk id="4" creationId="{00000000-0000-0000-0000-000000000000}"/>
          </ac:spMkLst>
        </pc:spChg>
      </pc:sldChg>
      <pc:sldChg chg="modSp add mod">
        <pc:chgData name="HEASMAN,Libby" userId="bf9f4564-b946-4a07-8e14-f89cb3066efe" providerId="ADAL" clId="{C23293E9-7AFD-4E9E-A586-B40D6D378B01}" dt="2021-07-08T05:38:34.077" v="652" actId="1076"/>
        <pc:sldMkLst>
          <pc:docMk/>
          <pc:sldMk cId="502805514" sldId="288"/>
        </pc:sldMkLst>
        <pc:spChg chg="mod">
          <ac:chgData name="HEASMAN,Libby" userId="bf9f4564-b946-4a07-8e14-f89cb3066efe" providerId="ADAL" clId="{C23293E9-7AFD-4E9E-A586-B40D6D378B01}" dt="2021-07-08T05:38:24.831" v="648"/>
          <ac:spMkLst>
            <pc:docMk/>
            <pc:sldMk cId="502805514" sldId="288"/>
            <ac:spMk id="2" creationId="{00000000-0000-0000-0000-000000000000}"/>
          </ac:spMkLst>
        </pc:spChg>
        <pc:spChg chg="mod">
          <ac:chgData name="HEASMAN,Libby" userId="bf9f4564-b946-4a07-8e14-f89cb3066efe" providerId="ADAL" clId="{C23293E9-7AFD-4E9E-A586-B40D6D378B01}" dt="2021-07-08T05:38:30.881" v="651" actId="1076"/>
          <ac:spMkLst>
            <pc:docMk/>
            <pc:sldMk cId="502805514" sldId="288"/>
            <ac:spMk id="5" creationId="{00000000-0000-0000-0000-000000000000}"/>
          </ac:spMkLst>
        </pc:spChg>
        <pc:spChg chg="mod">
          <ac:chgData name="HEASMAN,Libby" userId="bf9f4564-b946-4a07-8e14-f89cb3066efe" providerId="ADAL" clId="{C23293E9-7AFD-4E9E-A586-B40D6D378B01}" dt="2021-07-08T05:38:34.077" v="652" actId="1076"/>
          <ac:spMkLst>
            <pc:docMk/>
            <pc:sldMk cId="502805514" sldId="288"/>
            <ac:spMk id="6" creationId="{00000000-0000-0000-0000-000000000000}"/>
          </ac:spMkLst>
        </pc:spChg>
      </pc:sldChg>
      <pc:sldChg chg="add del">
        <pc:chgData name="HEASMAN,Libby" userId="bf9f4564-b946-4a07-8e14-f89cb3066efe" providerId="ADAL" clId="{C23293E9-7AFD-4E9E-A586-B40D6D378B01}" dt="2021-07-08T04:53:49.255" v="235" actId="47"/>
        <pc:sldMkLst>
          <pc:docMk/>
          <pc:sldMk cId="3802440378" sldId="289"/>
        </pc:sldMkLst>
      </pc:sldChg>
      <pc:sldChg chg="add del setBg">
        <pc:chgData name="HEASMAN,Libby" userId="bf9f4564-b946-4a07-8e14-f89cb3066efe" providerId="ADAL" clId="{C23293E9-7AFD-4E9E-A586-B40D6D378B01}" dt="2021-07-08T05:19:53.928" v="250" actId="47"/>
        <pc:sldMkLst>
          <pc:docMk/>
          <pc:sldMk cId="2862140281" sldId="291"/>
        </pc:sldMkLst>
      </pc:sldChg>
      <pc:sldChg chg="addSp modSp add mod setBg addCm delCm">
        <pc:chgData name="HEASMAN,Libby" userId="bf9f4564-b946-4a07-8e14-f89cb3066efe" providerId="ADAL" clId="{C23293E9-7AFD-4E9E-A586-B40D6D378B01}" dt="2021-07-08T05:21:39.588" v="252" actId="14100"/>
        <pc:sldMkLst>
          <pc:docMk/>
          <pc:sldMk cId="2820060336" sldId="292"/>
        </pc:sldMkLst>
        <pc:spChg chg="add mod">
          <ac:chgData name="HEASMAN,Libby" userId="bf9f4564-b946-4a07-8e14-f89cb3066efe" providerId="ADAL" clId="{C23293E9-7AFD-4E9E-A586-B40D6D378B01}" dt="2021-07-08T05:19:46.328" v="246" actId="27636"/>
          <ac:spMkLst>
            <pc:docMk/>
            <pc:sldMk cId="2820060336" sldId="292"/>
            <ac:spMk id="2" creationId="{A8F8EF2D-72EB-4ED0-8E4D-0C1FF6DA36BE}"/>
          </ac:spMkLst>
        </pc:spChg>
        <pc:spChg chg="mod">
          <ac:chgData name="HEASMAN,Libby" userId="bf9f4564-b946-4a07-8e14-f89cb3066efe" providerId="ADAL" clId="{C23293E9-7AFD-4E9E-A586-B40D6D378B01}" dt="2021-07-08T05:21:39.588" v="252" actId="14100"/>
          <ac:spMkLst>
            <pc:docMk/>
            <pc:sldMk cId="2820060336" sldId="292"/>
            <ac:spMk id="4" creationId="{00000000-0000-0000-0000-000000000000}"/>
          </ac:spMkLst>
        </pc:spChg>
        <pc:spChg chg="mod">
          <ac:chgData name="HEASMAN,Libby" userId="bf9f4564-b946-4a07-8e14-f89cb3066efe" providerId="ADAL" clId="{C23293E9-7AFD-4E9E-A586-B40D6D378B01}" dt="2021-07-08T05:19:41.984" v="242" actId="21"/>
          <ac:spMkLst>
            <pc:docMk/>
            <pc:sldMk cId="2820060336" sldId="292"/>
            <ac:spMk id="5" creationId="{00000000-0000-0000-0000-000000000000}"/>
          </ac:spMkLst>
        </pc:spChg>
        <pc:spChg chg="mod">
          <ac:chgData name="HEASMAN,Libby" userId="bf9f4564-b946-4a07-8e14-f89cb3066efe" providerId="ADAL" clId="{C23293E9-7AFD-4E9E-A586-B40D6D378B01}" dt="2021-07-08T05:21:36.694" v="251" actId="1076"/>
          <ac:spMkLst>
            <pc:docMk/>
            <pc:sldMk cId="2820060336" sldId="292"/>
            <ac:spMk id="7" creationId="{00000000-0000-0000-0000-000000000000}"/>
          </ac:spMkLst>
        </pc:spChg>
      </pc:sldChg>
      <pc:sldChg chg="modSp add mod">
        <pc:chgData name="HEASMAN,Libby" userId="bf9f4564-b946-4a07-8e14-f89cb3066efe" providerId="ADAL" clId="{C23293E9-7AFD-4E9E-A586-B40D6D378B01}" dt="2021-07-08T05:38:11.615" v="647" actId="1076"/>
        <pc:sldMkLst>
          <pc:docMk/>
          <pc:sldMk cId="1936139759" sldId="322"/>
        </pc:sldMkLst>
        <pc:spChg chg="mod">
          <ac:chgData name="HEASMAN,Libby" userId="bf9f4564-b946-4a07-8e14-f89cb3066efe" providerId="ADAL" clId="{C23293E9-7AFD-4E9E-A586-B40D6D378B01}" dt="2021-07-08T05:38:11.615" v="647" actId="1076"/>
          <ac:spMkLst>
            <pc:docMk/>
            <pc:sldMk cId="1936139759" sldId="322"/>
            <ac:spMk id="2" creationId="{00000000-0000-0000-0000-000000000000}"/>
          </ac:spMkLst>
        </pc:spChg>
      </pc:sldChg>
      <pc:sldChg chg="modSp add mod modTransition">
        <pc:chgData name="HEASMAN,Libby" userId="bf9f4564-b946-4a07-8e14-f89cb3066efe" providerId="ADAL" clId="{C23293E9-7AFD-4E9E-A586-B40D6D378B01}" dt="2021-07-08T05:30:59.826" v="598" actId="1076"/>
        <pc:sldMkLst>
          <pc:docMk/>
          <pc:sldMk cId="2206434736" sldId="324"/>
        </pc:sldMkLst>
        <pc:spChg chg="mod">
          <ac:chgData name="HEASMAN,Libby" userId="bf9f4564-b946-4a07-8e14-f89cb3066efe" providerId="ADAL" clId="{C23293E9-7AFD-4E9E-A586-B40D6D378B01}" dt="2021-07-08T05:30:50.357" v="596"/>
          <ac:spMkLst>
            <pc:docMk/>
            <pc:sldMk cId="2206434736" sldId="324"/>
            <ac:spMk id="2" creationId="{00000000-0000-0000-0000-000000000000}"/>
          </ac:spMkLst>
        </pc:spChg>
        <pc:spChg chg="mod">
          <ac:chgData name="HEASMAN,Libby" userId="bf9f4564-b946-4a07-8e14-f89cb3066efe" providerId="ADAL" clId="{C23293E9-7AFD-4E9E-A586-B40D6D378B01}" dt="2021-07-08T05:30:54.632" v="597" actId="14100"/>
          <ac:spMkLst>
            <pc:docMk/>
            <pc:sldMk cId="2206434736" sldId="324"/>
            <ac:spMk id="6" creationId="{00000000-0000-0000-0000-000000000000}"/>
          </ac:spMkLst>
        </pc:spChg>
        <pc:grpChg chg="mod">
          <ac:chgData name="HEASMAN,Libby" userId="bf9f4564-b946-4a07-8e14-f89cb3066efe" providerId="ADAL" clId="{C23293E9-7AFD-4E9E-A586-B40D6D378B01}" dt="2021-07-08T05:30:59.826" v="598" actId="1076"/>
          <ac:grpSpMkLst>
            <pc:docMk/>
            <pc:sldMk cId="2206434736" sldId="324"/>
            <ac:grpSpMk id="3" creationId="{00000000-0000-0000-0000-000000000000}"/>
          </ac:grpSpMkLst>
        </pc:grpChg>
      </pc:sldChg>
      <pc:sldChg chg="modSp add mod">
        <pc:chgData name="HEASMAN,Libby" userId="bf9f4564-b946-4a07-8e14-f89cb3066efe" providerId="ADAL" clId="{C23293E9-7AFD-4E9E-A586-B40D6D378B01}" dt="2021-07-08T05:31:37.472" v="608" actId="1076"/>
        <pc:sldMkLst>
          <pc:docMk/>
          <pc:sldMk cId="807245202" sldId="325"/>
        </pc:sldMkLst>
        <pc:spChg chg="mod">
          <ac:chgData name="HEASMAN,Libby" userId="bf9f4564-b946-4a07-8e14-f89cb3066efe" providerId="ADAL" clId="{C23293E9-7AFD-4E9E-A586-B40D6D378B01}" dt="2021-07-08T05:31:28.681" v="604" actId="1076"/>
          <ac:spMkLst>
            <pc:docMk/>
            <pc:sldMk cId="807245202" sldId="325"/>
            <ac:spMk id="2" creationId="{00000000-0000-0000-0000-000000000000}"/>
          </ac:spMkLst>
        </pc:spChg>
        <pc:picChg chg="mod">
          <ac:chgData name="HEASMAN,Libby" userId="bf9f4564-b946-4a07-8e14-f89cb3066efe" providerId="ADAL" clId="{C23293E9-7AFD-4E9E-A586-B40D6D378B01}" dt="2021-07-08T05:31:37.472" v="608" actId="1076"/>
          <ac:picMkLst>
            <pc:docMk/>
            <pc:sldMk cId="807245202" sldId="325"/>
            <ac:picMk id="5" creationId="{00000000-0000-0000-0000-000000000000}"/>
          </ac:picMkLst>
        </pc:picChg>
      </pc:sldChg>
      <pc:sldChg chg="add del">
        <pc:chgData name="HEASMAN,Libby" userId="bf9f4564-b946-4a07-8e14-f89cb3066efe" providerId="ADAL" clId="{C23293E9-7AFD-4E9E-A586-B40D6D378B01}" dt="2021-07-08T05:34:57.413" v="621" actId="47"/>
        <pc:sldMkLst>
          <pc:docMk/>
          <pc:sldMk cId="331085311" sldId="327"/>
        </pc:sldMkLst>
      </pc:sldChg>
      <pc:sldChg chg="modSp add mod">
        <pc:chgData name="HEASMAN,Libby" userId="bf9f4564-b946-4a07-8e14-f89cb3066efe" providerId="ADAL" clId="{C23293E9-7AFD-4E9E-A586-B40D6D378B01}" dt="2021-07-08T05:31:13.161" v="601" actId="1076"/>
        <pc:sldMkLst>
          <pc:docMk/>
          <pc:sldMk cId="812665487" sldId="344"/>
        </pc:sldMkLst>
        <pc:spChg chg="mod">
          <ac:chgData name="HEASMAN,Libby" userId="bf9f4564-b946-4a07-8e14-f89cb3066efe" providerId="ADAL" clId="{C23293E9-7AFD-4E9E-A586-B40D6D378B01}" dt="2021-07-08T05:31:06.766" v="599"/>
          <ac:spMkLst>
            <pc:docMk/>
            <pc:sldMk cId="812665487" sldId="344"/>
            <ac:spMk id="2" creationId="{00000000-0000-0000-0000-000000000000}"/>
          </ac:spMkLst>
        </pc:spChg>
        <pc:spChg chg="mod">
          <ac:chgData name="HEASMAN,Libby" userId="bf9f4564-b946-4a07-8e14-f89cb3066efe" providerId="ADAL" clId="{C23293E9-7AFD-4E9E-A586-B40D6D378B01}" dt="2021-07-08T05:31:13.161" v="601" actId="1076"/>
          <ac:spMkLst>
            <pc:docMk/>
            <pc:sldMk cId="812665487" sldId="344"/>
            <ac:spMk id="9" creationId="{00000000-0000-0000-0000-000000000000}"/>
          </ac:spMkLst>
        </pc:spChg>
      </pc:sldChg>
      <pc:sldChg chg="add del">
        <pc:chgData name="HEASMAN,Libby" userId="bf9f4564-b946-4a07-8e14-f89cb3066efe" providerId="ADAL" clId="{C23293E9-7AFD-4E9E-A586-B40D6D378B01}" dt="2021-07-08T05:31:46.600" v="609" actId="47"/>
        <pc:sldMkLst>
          <pc:docMk/>
          <pc:sldMk cId="55560481" sldId="346"/>
        </pc:sldMkLst>
      </pc:sldChg>
      <pc:sldChg chg="del">
        <pc:chgData name="HEASMAN,Libby" userId="bf9f4564-b946-4a07-8e14-f89cb3066efe" providerId="ADAL" clId="{C23293E9-7AFD-4E9E-A586-B40D6D378B01}" dt="2021-07-08T04:51:02.828" v="233" actId="47"/>
        <pc:sldMkLst>
          <pc:docMk/>
          <pc:sldMk cId="2812548744" sldId="375"/>
        </pc:sldMkLst>
      </pc:sldChg>
      <pc:sldChg chg="del">
        <pc:chgData name="HEASMAN,Libby" userId="bf9f4564-b946-4a07-8e14-f89cb3066efe" providerId="ADAL" clId="{C23293E9-7AFD-4E9E-A586-B40D6D378B01}" dt="2021-07-08T04:51:02.828" v="233" actId="47"/>
        <pc:sldMkLst>
          <pc:docMk/>
          <pc:sldMk cId="3918743431" sldId="376"/>
        </pc:sldMkLst>
      </pc:sldChg>
      <pc:sldChg chg="del">
        <pc:chgData name="HEASMAN,Libby" userId="bf9f4564-b946-4a07-8e14-f89cb3066efe" providerId="ADAL" clId="{C23293E9-7AFD-4E9E-A586-B40D6D378B01}" dt="2021-07-08T04:51:02.828" v="233" actId="47"/>
        <pc:sldMkLst>
          <pc:docMk/>
          <pc:sldMk cId="3746883320" sldId="377"/>
        </pc:sldMkLst>
      </pc:sldChg>
      <pc:sldChg chg="del">
        <pc:chgData name="HEASMAN,Libby" userId="bf9f4564-b946-4a07-8e14-f89cb3066efe" providerId="ADAL" clId="{C23293E9-7AFD-4E9E-A586-B40D6D378B01}" dt="2021-07-08T04:51:02.828" v="233" actId="47"/>
        <pc:sldMkLst>
          <pc:docMk/>
          <pc:sldMk cId="2151514074" sldId="378"/>
        </pc:sldMkLst>
      </pc:sldChg>
      <pc:sldChg chg="del">
        <pc:chgData name="HEASMAN,Libby" userId="bf9f4564-b946-4a07-8e14-f89cb3066efe" providerId="ADAL" clId="{C23293E9-7AFD-4E9E-A586-B40D6D378B01}" dt="2021-07-08T04:51:02.828" v="233" actId="47"/>
        <pc:sldMkLst>
          <pc:docMk/>
          <pc:sldMk cId="1489700875" sldId="379"/>
        </pc:sldMkLst>
      </pc:sldChg>
      <pc:sldChg chg="del">
        <pc:chgData name="HEASMAN,Libby" userId="bf9f4564-b946-4a07-8e14-f89cb3066efe" providerId="ADAL" clId="{C23293E9-7AFD-4E9E-A586-B40D6D378B01}" dt="2021-07-08T04:51:02.828" v="233" actId="47"/>
        <pc:sldMkLst>
          <pc:docMk/>
          <pc:sldMk cId="3885973745" sldId="380"/>
        </pc:sldMkLst>
      </pc:sldChg>
      <pc:sldChg chg="del">
        <pc:chgData name="HEASMAN,Libby" userId="bf9f4564-b946-4a07-8e14-f89cb3066efe" providerId="ADAL" clId="{C23293E9-7AFD-4E9E-A586-B40D6D378B01}" dt="2021-07-08T04:51:02.828" v="233" actId="47"/>
        <pc:sldMkLst>
          <pc:docMk/>
          <pc:sldMk cId="274266736" sldId="381"/>
        </pc:sldMkLst>
      </pc:sldChg>
      <pc:sldChg chg="del">
        <pc:chgData name="HEASMAN,Libby" userId="bf9f4564-b946-4a07-8e14-f89cb3066efe" providerId="ADAL" clId="{C23293E9-7AFD-4E9E-A586-B40D6D378B01}" dt="2021-07-08T04:51:02.828" v="233" actId="47"/>
        <pc:sldMkLst>
          <pc:docMk/>
          <pc:sldMk cId="4175239540" sldId="382"/>
        </pc:sldMkLst>
      </pc:sldChg>
      <pc:sldChg chg="del">
        <pc:chgData name="HEASMAN,Libby" userId="bf9f4564-b946-4a07-8e14-f89cb3066efe" providerId="ADAL" clId="{C23293E9-7AFD-4E9E-A586-B40D6D378B01}" dt="2021-07-08T04:51:02.828" v="233" actId="47"/>
        <pc:sldMkLst>
          <pc:docMk/>
          <pc:sldMk cId="449617799" sldId="383"/>
        </pc:sldMkLst>
      </pc:sldChg>
      <pc:sldChg chg="del">
        <pc:chgData name="HEASMAN,Libby" userId="bf9f4564-b946-4a07-8e14-f89cb3066efe" providerId="ADAL" clId="{C23293E9-7AFD-4E9E-A586-B40D6D378B01}" dt="2021-07-08T04:51:02.828" v="233" actId="47"/>
        <pc:sldMkLst>
          <pc:docMk/>
          <pc:sldMk cId="3707713850" sldId="386"/>
        </pc:sldMkLst>
      </pc:sldChg>
      <pc:sldChg chg="del">
        <pc:chgData name="HEASMAN,Libby" userId="bf9f4564-b946-4a07-8e14-f89cb3066efe" providerId="ADAL" clId="{C23293E9-7AFD-4E9E-A586-B40D6D378B01}" dt="2021-07-08T04:51:02.828" v="233" actId="47"/>
        <pc:sldMkLst>
          <pc:docMk/>
          <pc:sldMk cId="51808175" sldId="387"/>
        </pc:sldMkLst>
      </pc:sldChg>
      <pc:sldChg chg="addSp delSp modSp add mod delAnim">
        <pc:chgData name="HEASMAN,Libby" userId="bf9f4564-b946-4a07-8e14-f89cb3066efe" providerId="ADAL" clId="{C23293E9-7AFD-4E9E-A586-B40D6D378B01}" dt="2021-07-08T05:34:25.776" v="620" actId="1076"/>
        <pc:sldMkLst>
          <pc:docMk/>
          <pc:sldMk cId="1177306017" sldId="388"/>
        </pc:sldMkLst>
        <pc:spChg chg="add del mod">
          <ac:chgData name="HEASMAN,Libby" userId="bf9f4564-b946-4a07-8e14-f89cb3066efe" providerId="ADAL" clId="{C23293E9-7AFD-4E9E-A586-B40D6D378B01}" dt="2021-07-08T05:27:36.647" v="301" actId="478"/>
          <ac:spMkLst>
            <pc:docMk/>
            <pc:sldMk cId="1177306017" sldId="388"/>
            <ac:spMk id="2" creationId="{76A506FA-471F-4D6E-A622-6F78178C30F8}"/>
          </ac:spMkLst>
        </pc:spChg>
        <pc:spChg chg="mod">
          <ac:chgData name="HEASMAN,Libby" userId="bf9f4564-b946-4a07-8e14-f89cb3066efe" providerId="ADAL" clId="{C23293E9-7AFD-4E9E-A586-B40D6D378B01}" dt="2021-07-08T05:28:09.520" v="338" actId="20577"/>
          <ac:spMkLst>
            <pc:docMk/>
            <pc:sldMk cId="1177306017" sldId="388"/>
            <ac:spMk id="3" creationId="{7859120D-D4C1-4E7B-A098-3A11BCBD63A4}"/>
          </ac:spMkLst>
        </pc:spChg>
        <pc:spChg chg="mod">
          <ac:chgData name="HEASMAN,Libby" userId="bf9f4564-b946-4a07-8e14-f89cb3066efe" providerId="ADAL" clId="{C23293E9-7AFD-4E9E-A586-B40D6D378B01}" dt="2021-07-08T05:33:00.749" v="612" actId="1076"/>
          <ac:spMkLst>
            <pc:docMk/>
            <pc:sldMk cId="1177306017" sldId="388"/>
            <ac:spMk id="5" creationId="{9394B52B-6FB0-414A-83CA-4D1CD5A3F566}"/>
          </ac:spMkLst>
        </pc:spChg>
        <pc:spChg chg="mod">
          <ac:chgData name="HEASMAN,Libby" userId="bf9f4564-b946-4a07-8e14-f89cb3066efe" providerId="ADAL" clId="{C23293E9-7AFD-4E9E-A586-B40D6D378B01}" dt="2021-07-08T05:33:00.749" v="612" actId="1076"/>
          <ac:spMkLst>
            <pc:docMk/>
            <pc:sldMk cId="1177306017" sldId="388"/>
            <ac:spMk id="7" creationId="{D1A1797B-9DAD-4F3D-8CA2-245F50865F9F}"/>
          </ac:spMkLst>
        </pc:spChg>
        <pc:spChg chg="mod">
          <ac:chgData name="HEASMAN,Libby" userId="bf9f4564-b946-4a07-8e14-f89cb3066efe" providerId="ADAL" clId="{C23293E9-7AFD-4E9E-A586-B40D6D378B01}" dt="2021-07-08T05:33:00.749" v="612" actId="1076"/>
          <ac:spMkLst>
            <pc:docMk/>
            <pc:sldMk cId="1177306017" sldId="388"/>
            <ac:spMk id="8" creationId="{9396DF2A-24DC-4B01-88B7-8BD6DCF307B0}"/>
          </ac:spMkLst>
        </pc:spChg>
        <pc:spChg chg="mod">
          <ac:chgData name="HEASMAN,Libby" userId="bf9f4564-b946-4a07-8e14-f89cb3066efe" providerId="ADAL" clId="{C23293E9-7AFD-4E9E-A586-B40D6D378B01}" dt="2021-07-08T05:33:00.749" v="612" actId="1076"/>
          <ac:spMkLst>
            <pc:docMk/>
            <pc:sldMk cId="1177306017" sldId="388"/>
            <ac:spMk id="9" creationId="{CA41606D-E72B-49EB-976A-85C041AF6796}"/>
          </ac:spMkLst>
        </pc:spChg>
        <pc:spChg chg="mod">
          <ac:chgData name="HEASMAN,Libby" userId="bf9f4564-b946-4a07-8e14-f89cb3066efe" providerId="ADAL" clId="{C23293E9-7AFD-4E9E-A586-B40D6D378B01}" dt="2021-07-08T05:34:25.776" v="620" actId="1076"/>
          <ac:spMkLst>
            <pc:docMk/>
            <pc:sldMk cId="1177306017" sldId="388"/>
            <ac:spMk id="10" creationId="{42BB493E-A633-41B5-8F60-843883D3C4EE}"/>
          </ac:spMkLst>
        </pc:spChg>
        <pc:spChg chg="mod">
          <ac:chgData name="HEASMAN,Libby" userId="bf9f4564-b946-4a07-8e14-f89cb3066efe" providerId="ADAL" clId="{C23293E9-7AFD-4E9E-A586-B40D6D378B01}" dt="2021-07-08T05:33:00.749" v="612" actId="1076"/>
          <ac:spMkLst>
            <pc:docMk/>
            <pc:sldMk cId="1177306017" sldId="388"/>
            <ac:spMk id="12" creationId="{28677950-13BB-41AF-9EE4-61D03BD2104E}"/>
          </ac:spMkLst>
        </pc:spChg>
        <pc:spChg chg="mod">
          <ac:chgData name="HEASMAN,Libby" userId="bf9f4564-b946-4a07-8e14-f89cb3066efe" providerId="ADAL" clId="{C23293E9-7AFD-4E9E-A586-B40D6D378B01}" dt="2021-07-08T05:33:00.749" v="612" actId="1076"/>
          <ac:spMkLst>
            <pc:docMk/>
            <pc:sldMk cId="1177306017" sldId="388"/>
            <ac:spMk id="13" creationId="{2F3F3CAD-E318-4D5D-997C-29E21C3656E6}"/>
          </ac:spMkLst>
        </pc:spChg>
        <pc:spChg chg="mod">
          <ac:chgData name="HEASMAN,Libby" userId="bf9f4564-b946-4a07-8e14-f89cb3066efe" providerId="ADAL" clId="{C23293E9-7AFD-4E9E-A586-B40D6D378B01}" dt="2021-07-08T05:33:00.749" v="612" actId="1076"/>
          <ac:spMkLst>
            <pc:docMk/>
            <pc:sldMk cId="1177306017" sldId="388"/>
            <ac:spMk id="14" creationId="{8C3F3279-22C8-42B5-853C-B7D2B26F1679}"/>
          </ac:spMkLst>
        </pc:spChg>
        <pc:spChg chg="mod">
          <ac:chgData name="HEASMAN,Libby" userId="bf9f4564-b946-4a07-8e14-f89cb3066efe" providerId="ADAL" clId="{C23293E9-7AFD-4E9E-A586-B40D6D378B01}" dt="2021-07-08T05:33:00.749" v="612" actId="1076"/>
          <ac:spMkLst>
            <pc:docMk/>
            <pc:sldMk cId="1177306017" sldId="388"/>
            <ac:spMk id="15" creationId="{706428D4-2630-44F7-9B46-6874D2852E80}"/>
          </ac:spMkLst>
        </pc:spChg>
        <pc:spChg chg="del">
          <ac:chgData name="HEASMAN,Libby" userId="bf9f4564-b946-4a07-8e14-f89cb3066efe" providerId="ADAL" clId="{C23293E9-7AFD-4E9E-A586-B40D6D378B01}" dt="2021-07-08T05:28:22.714" v="341" actId="478"/>
          <ac:spMkLst>
            <pc:docMk/>
            <pc:sldMk cId="1177306017" sldId="388"/>
            <ac:spMk id="16" creationId="{5CDE1C2D-DD0D-45D7-BD52-C463D0187D34}"/>
          </ac:spMkLst>
        </pc:spChg>
        <pc:cxnChg chg="add mod">
          <ac:chgData name="HEASMAN,Libby" userId="bf9f4564-b946-4a07-8e14-f89cb3066efe" providerId="ADAL" clId="{C23293E9-7AFD-4E9E-A586-B40D6D378B01}" dt="2021-07-08T05:33:00.749" v="612" actId="1076"/>
          <ac:cxnSpMkLst>
            <pc:docMk/>
            <pc:sldMk cId="1177306017" sldId="388"/>
            <ac:cxnSpMk id="6" creationId="{DDA688F8-67EA-40B3-951B-250E43982183}"/>
          </ac:cxnSpMkLst>
        </pc:cxnChg>
      </pc:sldChg>
      <pc:sldChg chg="del">
        <pc:chgData name="HEASMAN,Libby" userId="bf9f4564-b946-4a07-8e14-f89cb3066efe" providerId="ADAL" clId="{C23293E9-7AFD-4E9E-A586-B40D6D378B01}" dt="2021-07-08T04:51:02.828" v="233" actId="47"/>
        <pc:sldMkLst>
          <pc:docMk/>
          <pc:sldMk cId="3767881242" sldId="388"/>
        </pc:sldMkLst>
      </pc:sldChg>
      <pc:sldChg chg="del">
        <pc:chgData name="HEASMAN,Libby" userId="bf9f4564-b946-4a07-8e14-f89cb3066efe" providerId="ADAL" clId="{C23293E9-7AFD-4E9E-A586-B40D6D378B01}" dt="2021-07-08T04:51:02.828" v="233" actId="47"/>
        <pc:sldMkLst>
          <pc:docMk/>
          <pc:sldMk cId="4204741906" sldId="389"/>
        </pc:sldMkLst>
      </pc:sldChg>
      <pc:sldChg chg="del">
        <pc:chgData name="HEASMAN,Libby" userId="bf9f4564-b946-4a07-8e14-f89cb3066efe" providerId="ADAL" clId="{C23293E9-7AFD-4E9E-A586-B40D6D378B01}" dt="2021-07-08T04:51:02.828" v="233" actId="47"/>
        <pc:sldMkLst>
          <pc:docMk/>
          <pc:sldMk cId="1418512853" sldId="390"/>
        </pc:sldMkLst>
      </pc:sldChg>
      <pc:sldChg chg="del">
        <pc:chgData name="HEASMAN,Libby" userId="bf9f4564-b946-4a07-8e14-f89cb3066efe" providerId="ADAL" clId="{C23293E9-7AFD-4E9E-A586-B40D6D378B01}" dt="2021-07-08T04:51:02.828" v="233" actId="47"/>
        <pc:sldMkLst>
          <pc:docMk/>
          <pc:sldMk cId="3039852960" sldId="391"/>
        </pc:sldMkLst>
      </pc:sldChg>
      <pc:sldChg chg="del">
        <pc:chgData name="HEASMAN,Libby" userId="bf9f4564-b946-4a07-8e14-f89cb3066efe" providerId="ADAL" clId="{C23293E9-7AFD-4E9E-A586-B40D6D378B01}" dt="2021-07-08T04:51:02.828" v="233" actId="47"/>
        <pc:sldMkLst>
          <pc:docMk/>
          <pc:sldMk cId="550166424" sldId="392"/>
        </pc:sldMkLst>
      </pc:sldChg>
      <pc:sldChg chg="del">
        <pc:chgData name="HEASMAN,Libby" userId="bf9f4564-b946-4a07-8e14-f89cb3066efe" providerId="ADAL" clId="{C23293E9-7AFD-4E9E-A586-B40D6D378B01}" dt="2021-07-08T04:51:02.828" v="233" actId="47"/>
        <pc:sldMkLst>
          <pc:docMk/>
          <pc:sldMk cId="106848456" sldId="393"/>
        </pc:sldMkLst>
      </pc:sldChg>
      <pc:sldChg chg="del">
        <pc:chgData name="HEASMAN,Libby" userId="bf9f4564-b946-4a07-8e14-f89cb3066efe" providerId="ADAL" clId="{C23293E9-7AFD-4E9E-A586-B40D6D378B01}" dt="2021-07-08T04:51:02.828" v="233" actId="47"/>
        <pc:sldMkLst>
          <pc:docMk/>
          <pc:sldMk cId="2608974946" sldId="394"/>
        </pc:sldMkLst>
      </pc:sldChg>
      <pc:sldChg chg="modSp mod ord">
        <pc:chgData name="HEASMAN,Libby" userId="bf9f4564-b946-4a07-8e14-f89cb3066efe" providerId="ADAL" clId="{C23293E9-7AFD-4E9E-A586-B40D6D378B01}" dt="2021-07-08T04:50:48.509" v="232" actId="20577"/>
        <pc:sldMkLst>
          <pc:docMk/>
          <pc:sldMk cId="4009204942" sldId="395"/>
        </pc:sldMkLst>
        <pc:spChg chg="mod">
          <ac:chgData name="HEASMAN,Libby" userId="bf9f4564-b946-4a07-8e14-f89cb3066efe" providerId="ADAL" clId="{C23293E9-7AFD-4E9E-A586-B40D6D378B01}" dt="2021-07-08T04:49:59.384" v="159" actId="113"/>
          <ac:spMkLst>
            <pc:docMk/>
            <pc:sldMk cId="4009204942" sldId="395"/>
            <ac:spMk id="2" creationId="{00000000-0000-0000-0000-000000000000}"/>
          </ac:spMkLst>
        </pc:spChg>
        <pc:spChg chg="mod">
          <ac:chgData name="HEASMAN,Libby" userId="bf9f4564-b946-4a07-8e14-f89cb3066efe" providerId="ADAL" clId="{C23293E9-7AFD-4E9E-A586-B40D6D378B01}" dt="2021-07-08T04:50:48.509" v="232" actId="20577"/>
          <ac:spMkLst>
            <pc:docMk/>
            <pc:sldMk cId="4009204942" sldId="395"/>
            <ac:spMk id="3" creationId="{00000000-0000-0000-0000-000000000000}"/>
          </ac:spMkLst>
        </pc:spChg>
      </pc:sldChg>
      <pc:sldChg chg="ord">
        <pc:chgData name="HEASMAN,Libby" userId="bf9f4564-b946-4a07-8e14-f89cb3066efe" providerId="ADAL" clId="{C23293E9-7AFD-4E9E-A586-B40D6D378B01}" dt="2021-07-08T04:49:43.374" v="156"/>
        <pc:sldMkLst>
          <pc:docMk/>
          <pc:sldMk cId="1808797310" sldId="396"/>
        </pc:sldMkLst>
      </pc:sldChg>
      <pc:sldChg chg="modSp mod">
        <pc:chgData name="HEASMAN,Libby" userId="bf9f4564-b946-4a07-8e14-f89cb3066efe" providerId="ADAL" clId="{C23293E9-7AFD-4E9E-A586-B40D6D378B01}" dt="2021-07-08T04:49:00.076" v="153" actId="20577"/>
        <pc:sldMkLst>
          <pc:docMk/>
          <pc:sldMk cId="2306997341" sldId="402"/>
        </pc:sldMkLst>
        <pc:spChg chg="mod">
          <ac:chgData name="HEASMAN,Libby" userId="bf9f4564-b946-4a07-8e14-f89cb3066efe" providerId="ADAL" clId="{C23293E9-7AFD-4E9E-A586-B40D6D378B01}" dt="2021-07-08T04:49:00.076" v="153" actId="20577"/>
          <ac:spMkLst>
            <pc:docMk/>
            <pc:sldMk cId="2306997341" sldId="402"/>
            <ac:spMk id="5" creationId="{196E3566-7E5B-4BC7-899A-B3F19733B0BC}"/>
          </ac:spMkLst>
        </pc:spChg>
      </pc:sldChg>
      <pc:sldChg chg="modSp mod">
        <pc:chgData name="HEASMAN,Libby" userId="bf9f4564-b946-4a07-8e14-f89cb3066efe" providerId="ADAL" clId="{C23293E9-7AFD-4E9E-A586-B40D6D378B01}" dt="2021-07-08T04:48:22.594" v="46" actId="20577"/>
        <pc:sldMkLst>
          <pc:docMk/>
          <pc:sldMk cId="1571167352" sldId="403"/>
        </pc:sldMkLst>
        <pc:spChg chg="mod">
          <ac:chgData name="HEASMAN,Libby" userId="bf9f4564-b946-4a07-8e14-f89cb3066efe" providerId="ADAL" clId="{C23293E9-7AFD-4E9E-A586-B40D6D378B01}" dt="2021-07-08T04:48:22.594" v="46" actId="20577"/>
          <ac:spMkLst>
            <pc:docMk/>
            <pc:sldMk cId="1571167352" sldId="403"/>
            <ac:spMk id="2" creationId="{00000000-0000-0000-0000-000000000000}"/>
          </ac:spMkLst>
        </pc:spChg>
      </pc:sldChg>
      <pc:sldChg chg="modSp mod">
        <pc:chgData name="HEASMAN,Libby" userId="bf9f4564-b946-4a07-8e14-f89cb3066efe" providerId="ADAL" clId="{C23293E9-7AFD-4E9E-A586-B40D6D378B01}" dt="2021-07-08T04:47:01.358" v="3" actId="1076"/>
        <pc:sldMkLst>
          <pc:docMk/>
          <pc:sldMk cId="537237020" sldId="404"/>
        </pc:sldMkLst>
        <pc:spChg chg="mod">
          <ac:chgData name="HEASMAN,Libby" userId="bf9f4564-b946-4a07-8e14-f89cb3066efe" providerId="ADAL" clId="{C23293E9-7AFD-4E9E-A586-B40D6D378B01}" dt="2021-07-08T04:47:01.358" v="3" actId="1076"/>
          <ac:spMkLst>
            <pc:docMk/>
            <pc:sldMk cId="537237020" sldId="404"/>
            <ac:spMk id="12" creationId="{00000000-0000-0000-0000-000000000000}"/>
          </ac:spMkLst>
        </pc:spChg>
        <pc:spChg chg="mod">
          <ac:chgData name="HEASMAN,Libby" userId="bf9f4564-b946-4a07-8e14-f89cb3066efe" providerId="ADAL" clId="{C23293E9-7AFD-4E9E-A586-B40D6D378B01}" dt="2021-07-08T04:46:50.673" v="1" actId="1076"/>
          <ac:spMkLst>
            <pc:docMk/>
            <pc:sldMk cId="537237020" sldId="404"/>
            <ac:spMk id="24" creationId="{00000000-0000-0000-0000-000000000000}"/>
          </ac:spMkLst>
        </pc:spChg>
        <pc:spChg chg="mod">
          <ac:chgData name="HEASMAN,Libby" userId="bf9f4564-b946-4a07-8e14-f89cb3066efe" providerId="ADAL" clId="{C23293E9-7AFD-4E9E-A586-B40D6D378B01}" dt="2021-07-08T04:46:57.023" v="2" actId="1076"/>
          <ac:spMkLst>
            <pc:docMk/>
            <pc:sldMk cId="537237020" sldId="404"/>
            <ac:spMk id="26" creationId="{00000000-0000-0000-0000-000000000000}"/>
          </ac:spMkLst>
        </pc:spChg>
        <pc:spChg chg="mod">
          <ac:chgData name="HEASMAN,Libby" userId="bf9f4564-b946-4a07-8e14-f89cb3066efe" providerId="ADAL" clId="{C23293E9-7AFD-4E9E-A586-B40D6D378B01}" dt="2021-07-08T04:47:01.358" v="3" actId="1076"/>
          <ac:spMkLst>
            <pc:docMk/>
            <pc:sldMk cId="537237020" sldId="404"/>
            <ac:spMk id="28" creationId="{00000000-0000-0000-0000-000000000000}"/>
          </ac:spMkLst>
        </pc:spChg>
        <pc:spChg chg="mod">
          <ac:chgData name="HEASMAN,Libby" userId="bf9f4564-b946-4a07-8e14-f89cb3066efe" providerId="ADAL" clId="{C23293E9-7AFD-4E9E-A586-B40D6D378B01}" dt="2021-07-08T04:47:01.358" v="3" actId="1076"/>
          <ac:spMkLst>
            <pc:docMk/>
            <pc:sldMk cId="537237020" sldId="404"/>
            <ac:spMk id="35" creationId="{74D6BC87-CDB4-47DC-B600-6E4EC20965EB}"/>
          </ac:spMkLst>
        </pc:spChg>
      </pc:sldChg>
      <pc:sldChg chg="add">
        <pc:chgData name="HEASMAN,Libby" userId="bf9f4564-b946-4a07-8e14-f89cb3066efe" providerId="ADAL" clId="{C23293E9-7AFD-4E9E-A586-B40D6D378B01}" dt="2021-07-08T04:49:20.876" v="154"/>
        <pc:sldMkLst>
          <pc:docMk/>
          <pc:sldMk cId="1733152053" sldId="405"/>
        </pc:sldMkLst>
      </pc:sldChg>
      <pc:sldChg chg="new del">
        <pc:chgData name="HEASMAN,Libby" userId="bf9f4564-b946-4a07-8e14-f89cb3066efe" providerId="ADAL" clId="{C23293E9-7AFD-4E9E-A586-B40D6D378B01}" dt="2021-07-08T05:05:09.537" v="237" actId="47"/>
        <pc:sldMkLst>
          <pc:docMk/>
          <pc:sldMk cId="377092240" sldId="406"/>
        </pc:sldMkLst>
      </pc:sldChg>
      <pc:sldChg chg="addSp delSp modSp new mod modAnim addCm delCm">
        <pc:chgData name="HEASMAN,Libby" userId="bf9f4564-b946-4a07-8e14-f89cb3066efe" providerId="ADAL" clId="{C23293E9-7AFD-4E9E-A586-B40D6D378B01}" dt="2021-07-08T05:49:26.544" v="799"/>
        <pc:sldMkLst>
          <pc:docMk/>
          <pc:sldMk cId="2062375918" sldId="406"/>
        </pc:sldMkLst>
        <pc:spChg chg="del">
          <ac:chgData name="HEASMAN,Libby" userId="bf9f4564-b946-4a07-8e14-f89cb3066efe" providerId="ADAL" clId="{C23293E9-7AFD-4E9E-A586-B40D6D378B01}" dt="2021-07-08T05:21:51.773" v="254"/>
          <ac:spMkLst>
            <pc:docMk/>
            <pc:sldMk cId="2062375918" sldId="406"/>
            <ac:spMk id="2" creationId="{855EC8B9-B4A4-404E-93BA-D37BE29D799B}"/>
          </ac:spMkLst>
        </pc:spChg>
        <pc:spChg chg="del">
          <ac:chgData name="HEASMAN,Libby" userId="bf9f4564-b946-4a07-8e14-f89cb3066efe" providerId="ADAL" clId="{C23293E9-7AFD-4E9E-A586-B40D6D378B01}" dt="2021-07-08T05:21:51.773" v="254"/>
          <ac:spMkLst>
            <pc:docMk/>
            <pc:sldMk cId="2062375918" sldId="406"/>
            <ac:spMk id="3" creationId="{979C273E-424E-4135-9998-1B39831F6449}"/>
          </ac:spMkLst>
        </pc:spChg>
        <pc:spChg chg="del">
          <ac:chgData name="HEASMAN,Libby" userId="bf9f4564-b946-4a07-8e14-f89cb3066efe" providerId="ADAL" clId="{C23293E9-7AFD-4E9E-A586-B40D6D378B01}" dt="2021-07-08T05:21:51.773" v="254"/>
          <ac:spMkLst>
            <pc:docMk/>
            <pc:sldMk cId="2062375918" sldId="406"/>
            <ac:spMk id="4" creationId="{D5473FF1-191F-4C1A-B110-84542FF67A8C}"/>
          </ac:spMkLst>
        </pc:spChg>
        <pc:spChg chg="add mod">
          <ac:chgData name="HEASMAN,Libby" userId="bf9f4564-b946-4a07-8e14-f89cb3066efe" providerId="ADAL" clId="{C23293E9-7AFD-4E9E-A586-B40D6D378B01}" dt="2021-07-08T05:21:58.217" v="264" actId="20577"/>
          <ac:spMkLst>
            <pc:docMk/>
            <pc:sldMk cId="2062375918" sldId="406"/>
            <ac:spMk id="5" creationId="{C087E348-E2BE-48AA-8C3C-4F8AD1D8517B}"/>
          </ac:spMkLst>
        </pc:spChg>
        <pc:spChg chg="add del mod">
          <ac:chgData name="HEASMAN,Libby" userId="bf9f4564-b946-4a07-8e14-f89cb3066efe" providerId="ADAL" clId="{C23293E9-7AFD-4E9E-A586-B40D6D378B01}" dt="2021-07-08T05:23:48.350" v="275"/>
          <ac:spMkLst>
            <pc:docMk/>
            <pc:sldMk cId="2062375918" sldId="406"/>
            <ac:spMk id="6" creationId="{2EDC5FF7-A367-4203-94CC-0DC338EFADE8}"/>
          </ac:spMkLst>
        </pc:spChg>
        <pc:spChg chg="add del mod">
          <ac:chgData name="HEASMAN,Libby" userId="bf9f4564-b946-4a07-8e14-f89cb3066efe" providerId="ADAL" clId="{C23293E9-7AFD-4E9E-A586-B40D6D378B01}" dt="2021-07-08T05:22:08.313" v="266" actId="478"/>
          <ac:spMkLst>
            <pc:docMk/>
            <pc:sldMk cId="2062375918" sldId="406"/>
            <ac:spMk id="7" creationId="{8444211C-5B5D-40BA-A244-37A5D587FBFF}"/>
          </ac:spMkLst>
        </pc:spChg>
        <pc:spChg chg="add del mod">
          <ac:chgData name="HEASMAN,Libby" userId="bf9f4564-b946-4a07-8e14-f89cb3066efe" providerId="ADAL" clId="{C23293E9-7AFD-4E9E-A586-B40D6D378B01}" dt="2021-07-08T05:23:31.633" v="269" actId="478"/>
          <ac:spMkLst>
            <pc:docMk/>
            <pc:sldMk cId="2062375918" sldId="406"/>
            <ac:spMk id="8" creationId="{356A934A-4711-4D02-A111-4A35DF9E21F0}"/>
          </ac:spMkLst>
        </pc:spChg>
        <pc:spChg chg="add del mod">
          <ac:chgData name="HEASMAN,Libby" userId="bf9f4564-b946-4a07-8e14-f89cb3066efe" providerId="ADAL" clId="{C23293E9-7AFD-4E9E-A586-B40D6D378B01}" dt="2021-07-08T05:24:26.672" v="291" actId="478"/>
          <ac:spMkLst>
            <pc:docMk/>
            <pc:sldMk cId="2062375918" sldId="406"/>
            <ac:spMk id="16" creationId="{0C88242B-BE14-4873-A9F3-05CA9F9134F1}"/>
          </ac:spMkLst>
        </pc:spChg>
        <pc:spChg chg="add mod">
          <ac:chgData name="HEASMAN,Libby" userId="bf9f4564-b946-4a07-8e14-f89cb3066efe" providerId="ADAL" clId="{C23293E9-7AFD-4E9E-A586-B40D6D378B01}" dt="2021-07-08T05:46:33.651" v="694" actId="1076"/>
          <ac:spMkLst>
            <pc:docMk/>
            <pc:sldMk cId="2062375918" sldId="406"/>
            <ac:spMk id="21" creationId="{FC24715E-04B7-48ED-A0C2-4C8F50CA7C76}"/>
          </ac:spMkLst>
        </pc:spChg>
        <pc:spChg chg="add mod">
          <ac:chgData name="HEASMAN,Libby" userId="bf9f4564-b946-4a07-8e14-f89cb3066efe" providerId="ADAL" clId="{C23293E9-7AFD-4E9E-A586-B40D6D378B01}" dt="2021-07-08T05:47:38.827" v="725" actId="1076"/>
          <ac:spMkLst>
            <pc:docMk/>
            <pc:sldMk cId="2062375918" sldId="406"/>
            <ac:spMk id="22" creationId="{287E7954-9F86-4F96-9963-4E7BB2A32EF5}"/>
          </ac:spMkLst>
        </pc:spChg>
        <pc:spChg chg="add mod">
          <ac:chgData name="HEASMAN,Libby" userId="bf9f4564-b946-4a07-8e14-f89cb3066efe" providerId="ADAL" clId="{C23293E9-7AFD-4E9E-A586-B40D6D378B01}" dt="2021-07-08T05:48:09.305" v="740" actId="20577"/>
          <ac:spMkLst>
            <pc:docMk/>
            <pc:sldMk cId="2062375918" sldId="406"/>
            <ac:spMk id="23" creationId="{F7679C21-7633-43E9-ABC3-CE2288648296}"/>
          </ac:spMkLst>
        </pc:spChg>
        <pc:spChg chg="add mod">
          <ac:chgData name="HEASMAN,Libby" userId="bf9f4564-b946-4a07-8e14-f89cb3066efe" providerId="ADAL" clId="{C23293E9-7AFD-4E9E-A586-B40D6D378B01}" dt="2021-07-08T05:48:31.398" v="768" actId="1076"/>
          <ac:spMkLst>
            <pc:docMk/>
            <pc:sldMk cId="2062375918" sldId="406"/>
            <ac:spMk id="24" creationId="{B538C188-9E3B-4270-91E0-1DBE046254C6}"/>
          </ac:spMkLst>
        </pc:spChg>
        <pc:spChg chg="add mod">
          <ac:chgData name="HEASMAN,Libby" userId="bf9f4564-b946-4a07-8e14-f89cb3066efe" providerId="ADAL" clId="{C23293E9-7AFD-4E9E-A586-B40D6D378B01}" dt="2021-07-08T05:48:58.678" v="791" actId="113"/>
          <ac:spMkLst>
            <pc:docMk/>
            <pc:sldMk cId="2062375918" sldId="406"/>
            <ac:spMk id="25" creationId="{FD15A61A-013B-43D5-A57E-4586AA17E585}"/>
          </ac:spMkLst>
        </pc:spChg>
        <pc:spChg chg="add mod">
          <ac:chgData name="HEASMAN,Libby" userId="bf9f4564-b946-4a07-8e14-f89cb3066efe" providerId="ADAL" clId="{C23293E9-7AFD-4E9E-A586-B40D6D378B01}" dt="2021-07-08T05:49:04.281" v="796" actId="20577"/>
          <ac:spMkLst>
            <pc:docMk/>
            <pc:sldMk cId="2062375918" sldId="406"/>
            <ac:spMk id="26" creationId="{7D6557A1-AC50-4493-B99D-49F4AD1B6356}"/>
          </ac:spMkLst>
        </pc:spChg>
        <pc:picChg chg="add del mod">
          <ac:chgData name="HEASMAN,Libby" userId="bf9f4564-b946-4a07-8e14-f89cb3066efe" providerId="ADAL" clId="{C23293E9-7AFD-4E9E-A586-B40D6D378B01}" dt="2021-07-08T05:23:46.740" v="274"/>
          <ac:picMkLst>
            <pc:docMk/>
            <pc:sldMk cId="2062375918" sldId="406"/>
            <ac:picMk id="10" creationId="{9C8F1058-FE14-45FB-9543-9FEEE06EF8D4}"/>
          </ac:picMkLst>
        </pc:picChg>
        <pc:picChg chg="add del mod">
          <ac:chgData name="HEASMAN,Libby" userId="bf9f4564-b946-4a07-8e14-f89cb3066efe" providerId="ADAL" clId="{C23293E9-7AFD-4E9E-A586-B40D6D378B01}" dt="2021-07-08T05:24:06.327" v="285" actId="478"/>
          <ac:picMkLst>
            <pc:docMk/>
            <pc:sldMk cId="2062375918" sldId="406"/>
            <ac:picMk id="12" creationId="{F55820D6-4F87-4C81-B532-FB11D5419477}"/>
          </ac:picMkLst>
        </pc:picChg>
        <pc:picChg chg="add del mod">
          <ac:chgData name="HEASMAN,Libby" userId="bf9f4564-b946-4a07-8e14-f89cb3066efe" providerId="ADAL" clId="{C23293E9-7AFD-4E9E-A586-B40D6D378B01}" dt="2021-07-08T05:24:04.006" v="284" actId="478"/>
          <ac:picMkLst>
            <pc:docMk/>
            <pc:sldMk cId="2062375918" sldId="406"/>
            <ac:picMk id="14" creationId="{8131E17C-6A46-4C3D-8B43-FFE26CA6CDDC}"/>
          </ac:picMkLst>
        </pc:picChg>
        <pc:picChg chg="add del mod">
          <ac:chgData name="HEASMAN,Libby" userId="bf9f4564-b946-4a07-8e14-f89cb3066efe" providerId="ADAL" clId="{C23293E9-7AFD-4E9E-A586-B40D6D378B01}" dt="2021-07-08T05:24:10.490" v="290"/>
          <ac:picMkLst>
            <pc:docMk/>
            <pc:sldMk cId="2062375918" sldId="406"/>
            <ac:picMk id="18" creationId="{987A1483-058E-466C-ADCF-C7269D90ECC2}"/>
          </ac:picMkLst>
        </pc:picChg>
        <pc:picChg chg="add mod">
          <ac:chgData name="HEASMAN,Libby" userId="bf9f4564-b946-4a07-8e14-f89cb3066efe" providerId="ADAL" clId="{C23293E9-7AFD-4E9E-A586-B40D6D378B01}" dt="2021-07-08T05:24:32.589" v="296" actId="1076"/>
          <ac:picMkLst>
            <pc:docMk/>
            <pc:sldMk cId="2062375918" sldId="406"/>
            <ac:picMk id="20" creationId="{84E10E21-5786-40A2-A353-08E252FAE670}"/>
          </ac:picMkLst>
        </pc:picChg>
      </pc:sldChg>
      <pc:sldMasterChg chg="delSldLayout">
        <pc:chgData name="HEASMAN,Libby" userId="bf9f4564-b946-4a07-8e14-f89cb3066efe" providerId="ADAL" clId="{C23293E9-7AFD-4E9E-A586-B40D6D378B01}" dt="2021-07-08T05:34:57.413" v="621" actId="47"/>
        <pc:sldMasterMkLst>
          <pc:docMk/>
          <pc:sldMasterMk cId="1894906504" sldId="2147483850"/>
        </pc:sldMasterMkLst>
        <pc:sldLayoutChg chg="del">
          <pc:chgData name="HEASMAN,Libby" userId="bf9f4564-b946-4a07-8e14-f89cb3066efe" providerId="ADAL" clId="{C23293E9-7AFD-4E9E-A586-B40D6D378B01}" dt="2021-07-08T05:34:57.413" v="621" actId="47"/>
          <pc:sldLayoutMkLst>
            <pc:docMk/>
            <pc:sldMasterMk cId="1894906504" sldId="2147483850"/>
            <pc:sldLayoutMk cId="1419501725" sldId="2147483887"/>
          </pc:sldLayoutMkLst>
        </pc:sldLayoutChg>
        <pc:sldLayoutChg chg="del">
          <pc:chgData name="HEASMAN,Libby" userId="bf9f4564-b946-4a07-8e14-f89cb3066efe" providerId="ADAL" clId="{C23293E9-7AFD-4E9E-A586-B40D6D378B01}" dt="2021-07-08T05:19:53.928" v="250" actId="47"/>
          <pc:sldLayoutMkLst>
            <pc:docMk/>
            <pc:sldMasterMk cId="1894906504" sldId="2147483850"/>
            <pc:sldLayoutMk cId="216122562" sldId="2147483892"/>
          </pc:sldLayoutMkLst>
        </pc:sldLayoutChg>
      </pc:sldMasterChg>
    </pc:docChg>
  </pc:docChgLst>
  <pc:docChgLst>
    <pc:chgData name="Libby Heasman" userId="S::libby.heasman@govteams.gov.au::b9dffacd-7b6c-4df1-a73b-206a6b4ea4d6" providerId="AD" clId="Web-{E169708D-144F-486D-9476-949033AF9E9A}"/>
    <pc:docChg chg="modSld">
      <pc:chgData name="Libby Heasman" userId="S::libby.heasman@govteams.gov.au::b9dffacd-7b6c-4df1-a73b-206a6b4ea4d6" providerId="AD" clId="Web-{E169708D-144F-486D-9476-949033AF9E9A}" dt="2022-07-19T04:17:09.999" v="4" actId="14100"/>
      <pc:docMkLst>
        <pc:docMk/>
      </pc:docMkLst>
      <pc:sldChg chg="addSp delSp modSp mod modClrScheme chgLayout">
        <pc:chgData name="Libby Heasman" userId="S::libby.heasman@govteams.gov.au::b9dffacd-7b6c-4df1-a73b-206a6b4ea4d6" providerId="AD" clId="Web-{E169708D-144F-486D-9476-949033AF9E9A}" dt="2022-07-19T04:17:09.999" v="4" actId="14100"/>
        <pc:sldMkLst>
          <pc:docMk/>
          <pc:sldMk cId="2898762196" sldId="424"/>
        </pc:sldMkLst>
        <pc:spChg chg="add del mod ord">
          <ac:chgData name="Libby Heasman" userId="S::libby.heasman@govteams.gov.au::b9dffacd-7b6c-4df1-a73b-206a6b4ea4d6" providerId="AD" clId="Web-{E169708D-144F-486D-9476-949033AF9E9A}" dt="2022-07-19T04:17:03.265" v="2"/>
          <ac:spMkLst>
            <pc:docMk/>
            <pc:sldMk cId="2898762196" sldId="424"/>
            <ac:spMk id="2" creationId="{A070D760-0F8C-8C8D-8B51-C383CC06ED38}"/>
          </ac:spMkLst>
        </pc:spChg>
        <pc:spChg chg="mod ord">
          <ac:chgData name="Libby Heasman" userId="S::libby.heasman@govteams.gov.au::b9dffacd-7b6c-4df1-a73b-206a6b4ea4d6" providerId="AD" clId="Web-{E169708D-144F-486D-9476-949033AF9E9A}" dt="2022-07-19T04:16:55.718" v="0"/>
          <ac:spMkLst>
            <pc:docMk/>
            <pc:sldMk cId="2898762196" sldId="424"/>
            <ac:spMk id="4" creationId="{EA20F38F-9B59-4088-8921-458946D1750D}"/>
          </ac:spMkLst>
        </pc:spChg>
        <pc:spChg chg="mod ord">
          <ac:chgData name="Libby Heasman" userId="S::libby.heasman@govteams.gov.au::b9dffacd-7b6c-4df1-a73b-206a6b4ea4d6" providerId="AD" clId="Web-{E169708D-144F-486D-9476-949033AF9E9A}" dt="2022-07-19T04:17:09.999" v="4" actId="14100"/>
          <ac:spMkLst>
            <pc:docMk/>
            <pc:sldMk cId="2898762196" sldId="424"/>
            <ac:spMk id="5" creationId="{26428643-F7AC-4C9C-A34B-8DAD47030D28}"/>
          </ac:spMkLst>
        </pc:spChg>
      </pc:sldChg>
    </pc:docChg>
  </pc:docChgLst>
  <pc:docChgLst>
    <pc:chgData name="Libby Heasman" userId="S::libby.heasman@govteams.gov.au::b9dffacd-7b6c-4df1-a73b-206a6b4ea4d6" providerId="AD" clId="Web-{E33DB592-28EA-4BE8-992D-24E43DE755B4}"/>
    <pc:docChg chg="modSld">
      <pc:chgData name="Libby Heasman" userId="S::libby.heasman@govteams.gov.au::b9dffacd-7b6c-4df1-a73b-206a6b4ea4d6" providerId="AD" clId="Web-{E33DB592-28EA-4BE8-992D-24E43DE755B4}" dt="2022-07-26T02:01:02.158" v="1" actId="20577"/>
      <pc:docMkLst>
        <pc:docMk/>
      </pc:docMkLst>
      <pc:sldChg chg="modSp">
        <pc:chgData name="Libby Heasman" userId="S::libby.heasman@govteams.gov.au::b9dffacd-7b6c-4df1-a73b-206a6b4ea4d6" providerId="AD" clId="Web-{E33DB592-28EA-4BE8-992D-24E43DE755B4}" dt="2022-07-26T02:01:02.158" v="1" actId="20577"/>
        <pc:sldMkLst>
          <pc:docMk/>
          <pc:sldMk cId="2762427945" sldId="425"/>
        </pc:sldMkLst>
        <pc:spChg chg="mod">
          <ac:chgData name="Libby Heasman" userId="S::libby.heasman@govteams.gov.au::b9dffacd-7b6c-4df1-a73b-206a6b4ea4d6" providerId="AD" clId="Web-{E33DB592-28EA-4BE8-992D-24E43DE755B4}" dt="2022-07-26T02:01:02.158" v="1" actId="20577"/>
          <ac:spMkLst>
            <pc:docMk/>
            <pc:sldMk cId="2762427945" sldId="425"/>
            <ac:spMk id="3" creationId="{00000000-0000-0000-0000-000000000000}"/>
          </ac:spMkLst>
        </pc:spChg>
      </pc:sldChg>
    </pc:docChg>
  </pc:docChgLst>
  <pc:docChgLst>
    <pc:chgData name="HEASMAN,Libby" userId="bf9f4564-b946-4a07-8e14-f89cb3066efe" providerId="ADAL" clId="{591A6B94-0249-4A6E-9971-15E13AE4FEDD}"/>
    <pc:docChg chg="delSld">
      <pc:chgData name="HEASMAN,Libby" userId="bf9f4564-b946-4a07-8e14-f89cb3066efe" providerId="ADAL" clId="{591A6B94-0249-4A6E-9971-15E13AE4FEDD}" dt="2021-08-03T01:35:10.806" v="0" actId="2696"/>
      <pc:docMkLst>
        <pc:docMk/>
      </pc:docMkLst>
      <pc:sldChg chg="del">
        <pc:chgData name="HEASMAN,Libby" userId="bf9f4564-b946-4a07-8e14-f89cb3066efe" providerId="ADAL" clId="{591A6B94-0249-4A6E-9971-15E13AE4FEDD}" dt="2021-08-03T01:35:10.806" v="0" actId="2696"/>
        <pc:sldMkLst>
          <pc:docMk/>
          <pc:sldMk cId="2869983975" sldId="412"/>
        </pc:sldMkLst>
      </pc:sldChg>
      <pc:sldChg chg="del">
        <pc:chgData name="HEASMAN,Libby" userId="bf9f4564-b946-4a07-8e14-f89cb3066efe" providerId="ADAL" clId="{591A6B94-0249-4A6E-9971-15E13AE4FEDD}" dt="2021-08-03T01:35:10.806" v="0" actId="2696"/>
        <pc:sldMkLst>
          <pc:docMk/>
          <pc:sldMk cId="2150119754" sldId="413"/>
        </pc:sldMkLst>
      </pc:sldChg>
      <pc:sldChg chg="del">
        <pc:chgData name="HEASMAN,Libby" userId="bf9f4564-b946-4a07-8e14-f89cb3066efe" providerId="ADAL" clId="{591A6B94-0249-4A6E-9971-15E13AE4FEDD}" dt="2021-08-03T01:35:10.806" v="0" actId="2696"/>
        <pc:sldMkLst>
          <pc:docMk/>
          <pc:sldMk cId="542455097" sldId="417"/>
        </pc:sldMkLst>
      </pc:sldChg>
      <pc:sldMasterChg chg="delSldLayout">
        <pc:chgData name="HEASMAN,Libby" userId="bf9f4564-b946-4a07-8e14-f89cb3066efe" providerId="ADAL" clId="{591A6B94-0249-4A6E-9971-15E13AE4FEDD}" dt="2021-08-03T01:35:10.806" v="0" actId="2696"/>
        <pc:sldMasterMkLst>
          <pc:docMk/>
          <pc:sldMasterMk cId="4171038962" sldId="2147483872"/>
        </pc:sldMasterMkLst>
        <pc:sldLayoutChg chg="del">
          <pc:chgData name="HEASMAN,Libby" userId="bf9f4564-b946-4a07-8e14-f89cb3066efe" providerId="ADAL" clId="{591A6B94-0249-4A6E-9971-15E13AE4FEDD}" dt="2021-08-03T01:35:10.806" v="0" actId="2696"/>
          <pc:sldLayoutMkLst>
            <pc:docMk/>
            <pc:sldMasterMk cId="4171038962" sldId="2147483872"/>
            <pc:sldLayoutMk cId="1937309154" sldId="2147483920"/>
          </pc:sldLayoutMkLst>
        </pc:sldLayoutChg>
      </pc:sldMasterChg>
    </pc:docChg>
  </pc:docChgLst>
  <pc:docChgLst>
    <pc:chgData name="Libby Heasman" userId="S::libby.heasman@govteams.gov.au::b9dffacd-7b6c-4df1-a73b-206a6b4ea4d6" providerId="AD" clId="Web-{ECA8CB91-A021-031F-A941-380B15F39D29}"/>
    <pc:docChg chg="modSld">
      <pc:chgData name="Libby Heasman" userId="S::libby.heasman@govteams.gov.au::b9dffacd-7b6c-4df1-a73b-206a6b4ea4d6" providerId="AD" clId="Web-{ECA8CB91-A021-031F-A941-380B15F39D29}" dt="2021-07-12T00:50:24.054" v="33" actId="1076"/>
      <pc:docMkLst>
        <pc:docMk/>
      </pc:docMkLst>
      <pc:sldChg chg="modSp">
        <pc:chgData name="Libby Heasman" userId="S::libby.heasman@govteams.gov.au::b9dffacd-7b6c-4df1-a73b-206a6b4ea4d6" providerId="AD" clId="Web-{ECA8CB91-A021-031F-A941-380B15F39D29}" dt="2021-07-12T00:46:54.534" v="4" actId="20577"/>
        <pc:sldMkLst>
          <pc:docMk/>
          <pc:sldMk cId="1571167352" sldId="403"/>
        </pc:sldMkLst>
        <pc:spChg chg="mod">
          <ac:chgData name="Libby Heasman" userId="S::libby.heasman@govteams.gov.au::b9dffacd-7b6c-4df1-a73b-206a6b4ea4d6" providerId="AD" clId="Web-{ECA8CB91-A021-031F-A941-380B15F39D29}" dt="2021-07-12T00:46:54.534" v="4" actId="20577"/>
          <ac:spMkLst>
            <pc:docMk/>
            <pc:sldMk cId="1571167352" sldId="403"/>
            <ac:spMk id="2" creationId="{00000000-0000-0000-0000-000000000000}"/>
          </ac:spMkLst>
        </pc:spChg>
      </pc:sldChg>
      <pc:sldChg chg="addSp delSp modSp mod modClrScheme chgLayout">
        <pc:chgData name="Libby Heasman" userId="S::libby.heasman@govteams.gov.au::b9dffacd-7b6c-4df1-a73b-206a6b4ea4d6" providerId="AD" clId="Web-{ECA8CB91-A021-031F-A941-380B15F39D29}" dt="2021-07-12T00:50:24.054" v="33" actId="1076"/>
        <pc:sldMkLst>
          <pc:docMk/>
          <pc:sldMk cId="2062375918" sldId="406"/>
        </pc:sldMkLst>
        <pc:spChg chg="mod ord">
          <ac:chgData name="Libby Heasman" userId="S::libby.heasman@govteams.gov.au::b9dffacd-7b6c-4df1-a73b-206a6b4ea4d6" providerId="AD" clId="Web-{ECA8CB91-A021-031F-A941-380B15F39D29}" dt="2021-07-12T00:50:02.007" v="29" actId="20577"/>
          <ac:spMkLst>
            <pc:docMk/>
            <pc:sldMk cId="2062375918" sldId="406"/>
            <ac:spMk id="5" creationId="{C087E348-E2BE-48AA-8C3C-4F8AD1D8517B}"/>
          </ac:spMkLst>
        </pc:spChg>
        <pc:spChg chg="mod">
          <ac:chgData name="Libby Heasman" userId="S::libby.heasman@govteams.gov.au::b9dffacd-7b6c-4df1-a73b-206a6b4ea4d6" providerId="AD" clId="Web-{ECA8CB91-A021-031F-A941-380B15F39D29}" dt="2021-07-12T00:50:06.913" v="30" actId="14100"/>
          <ac:spMkLst>
            <pc:docMk/>
            <pc:sldMk cId="2062375918" sldId="406"/>
            <ac:spMk id="21" creationId="{FC24715E-04B7-48ED-A0C2-4C8F50CA7C76}"/>
          </ac:spMkLst>
        </pc:spChg>
        <pc:spChg chg="mod">
          <ac:chgData name="Libby Heasman" userId="S::libby.heasman@govteams.gov.au::b9dffacd-7b6c-4df1-a73b-206a6b4ea4d6" providerId="AD" clId="Web-{ECA8CB91-A021-031F-A941-380B15F39D29}" dt="2021-07-12T00:50:24.054" v="33" actId="1076"/>
          <ac:spMkLst>
            <pc:docMk/>
            <pc:sldMk cId="2062375918" sldId="406"/>
            <ac:spMk id="22" creationId="{287E7954-9F86-4F96-9963-4E7BB2A32EF5}"/>
          </ac:spMkLst>
        </pc:spChg>
        <pc:spChg chg="mod">
          <ac:chgData name="Libby Heasman" userId="S::libby.heasman@govteams.gov.au::b9dffacd-7b6c-4df1-a73b-206a6b4ea4d6" providerId="AD" clId="Web-{ECA8CB91-A021-031F-A941-380B15F39D29}" dt="2021-07-12T00:48:20.364" v="19" actId="1076"/>
          <ac:spMkLst>
            <pc:docMk/>
            <pc:sldMk cId="2062375918" sldId="406"/>
            <ac:spMk id="23" creationId="{F7679C21-7633-43E9-ABC3-CE2288648296}"/>
          </ac:spMkLst>
        </pc:spChg>
        <pc:spChg chg="mod">
          <ac:chgData name="Libby Heasman" userId="S::libby.heasman@govteams.gov.au::b9dffacd-7b6c-4df1-a73b-206a6b4ea4d6" providerId="AD" clId="Web-{ECA8CB91-A021-031F-A941-380B15F39D29}" dt="2021-07-12T00:48:13.192" v="18" actId="1076"/>
          <ac:spMkLst>
            <pc:docMk/>
            <pc:sldMk cId="2062375918" sldId="406"/>
            <ac:spMk id="24" creationId="{B538C188-9E3B-4270-91E0-1DBE046254C6}"/>
          </ac:spMkLst>
        </pc:spChg>
        <pc:spChg chg="del">
          <ac:chgData name="Libby Heasman" userId="S::libby.heasman@govteams.gov.au::b9dffacd-7b6c-4df1-a73b-206a6b4ea4d6" providerId="AD" clId="Web-{ECA8CB91-A021-031F-A941-380B15F39D29}" dt="2021-07-12T00:50:14.241" v="31"/>
          <ac:spMkLst>
            <pc:docMk/>
            <pc:sldMk cId="2062375918" sldId="406"/>
            <ac:spMk id="25" creationId="{FD15A61A-013B-43D5-A57E-4586AA17E585}"/>
          </ac:spMkLst>
        </pc:spChg>
        <pc:spChg chg="mod">
          <ac:chgData name="Libby Heasman" userId="S::libby.heasman@govteams.gov.au::b9dffacd-7b6c-4df1-a73b-206a6b4ea4d6" providerId="AD" clId="Web-{ECA8CB91-A021-031F-A941-380B15F39D29}" dt="2021-07-12T00:50:20.366" v="32" actId="1076"/>
          <ac:spMkLst>
            <pc:docMk/>
            <pc:sldMk cId="2062375918" sldId="406"/>
            <ac:spMk id="26" creationId="{7D6557A1-AC50-4493-B99D-49F4AD1B6356}"/>
          </ac:spMkLst>
        </pc:spChg>
        <pc:picChg chg="add mod ord">
          <ac:chgData name="Libby Heasman" userId="S::libby.heasman@govteams.gov.au::b9dffacd-7b6c-4df1-a73b-206a6b4ea4d6" providerId="AD" clId="Web-{ECA8CB91-A021-031F-A941-380B15F39D29}" dt="2021-07-12T00:47:50.223" v="11"/>
          <ac:picMkLst>
            <pc:docMk/>
            <pc:sldMk cId="2062375918" sldId="406"/>
            <ac:picMk id="2" creationId="{73859902-5589-49F3-89F6-3CEF194239E4}"/>
          </ac:picMkLst>
        </pc:picChg>
        <pc:picChg chg="del">
          <ac:chgData name="Libby Heasman" userId="S::libby.heasman@govteams.gov.au::b9dffacd-7b6c-4df1-a73b-206a6b4ea4d6" providerId="AD" clId="Web-{ECA8CB91-A021-031F-A941-380B15F39D29}" dt="2021-07-12T00:47:24.347" v="5"/>
          <ac:picMkLst>
            <pc:docMk/>
            <pc:sldMk cId="2062375918" sldId="406"/>
            <ac:picMk id="20" creationId="{84E10E21-5786-40A2-A353-08E252FAE670}"/>
          </ac:picMkLst>
        </pc:picChg>
      </pc:sldChg>
    </pc:docChg>
  </pc:docChgLst>
  <pc:docChgLst>
    <pc:chgData name="HEASMAN,Libby" userId="bf9f4564-b946-4a07-8e14-f89cb3066efe" providerId="ADAL" clId="{9172759A-6F28-4E35-BC8A-CA63A4805C01}"/>
    <pc:docChg chg="addSld modSld">
      <pc:chgData name="HEASMAN,Libby" userId="bf9f4564-b946-4a07-8e14-f89cb3066efe" providerId="ADAL" clId="{9172759A-6F28-4E35-BC8A-CA63A4805C01}" dt="2021-07-08T06:12:58.549" v="17" actId="20577"/>
      <pc:docMkLst>
        <pc:docMk/>
      </pc:docMkLst>
      <pc:sldChg chg="modSp add mod">
        <pc:chgData name="HEASMAN,Libby" userId="bf9f4564-b946-4a07-8e14-f89cb3066efe" providerId="ADAL" clId="{9172759A-6F28-4E35-BC8A-CA63A4805C01}" dt="2021-07-08T06:12:58.549" v="17" actId="20577"/>
        <pc:sldMkLst>
          <pc:docMk/>
          <pc:sldMk cId="489116721" sldId="373"/>
        </pc:sldMkLst>
        <pc:spChg chg="mod">
          <ac:chgData name="HEASMAN,Libby" userId="bf9f4564-b946-4a07-8e14-f89cb3066efe" providerId="ADAL" clId="{9172759A-6F28-4E35-BC8A-CA63A4805C01}" dt="2021-07-08T06:12:58.549" v="17" actId="20577"/>
          <ac:spMkLst>
            <pc:docMk/>
            <pc:sldMk cId="489116721" sldId="373"/>
            <ac:spMk id="6" creationId="{00000000-0000-0000-0000-000000000000}"/>
          </ac:spMkLst>
        </pc:spChg>
      </pc:sldChg>
    </pc:docChg>
  </pc:docChgLst>
  <pc:docChgLst>
    <pc:chgData name="Libby Heasman" userId="b9dffacd-7b6c-4df1-a73b-206a6b4ea4d6" providerId="ADAL" clId="{ED865C71-2AE0-C542-8495-3C6ABC23AFE2}"/>
    <pc:docChg chg="undo custSel addSld delSld modSld sldOrd delMainMaster modMainMaster">
      <pc:chgData name="Libby Heasman" userId="b9dffacd-7b6c-4df1-a73b-206a6b4ea4d6" providerId="ADAL" clId="{ED865C71-2AE0-C542-8495-3C6ABC23AFE2}" dt="2021-07-12T04:51:03.246" v="1018" actId="2696"/>
      <pc:docMkLst>
        <pc:docMk/>
      </pc:docMkLst>
      <pc:sldChg chg="addSp delSp modSp add mod modClrScheme chgLayout modNotesTx">
        <pc:chgData name="Libby Heasman" userId="b9dffacd-7b6c-4df1-a73b-206a6b4ea4d6" providerId="ADAL" clId="{ED865C71-2AE0-C542-8495-3C6ABC23AFE2}" dt="2021-07-12T04:48:22.290" v="944" actId="6549"/>
        <pc:sldMkLst>
          <pc:docMk/>
          <pc:sldMk cId="868481990" sldId="341"/>
        </pc:sldMkLst>
        <pc:spChg chg="mod ord">
          <ac:chgData name="Libby Heasman" userId="b9dffacd-7b6c-4df1-a73b-206a6b4ea4d6" providerId="ADAL" clId="{ED865C71-2AE0-C542-8495-3C6ABC23AFE2}" dt="2021-07-12T04:45:54.819" v="843" actId="27636"/>
          <ac:spMkLst>
            <pc:docMk/>
            <pc:sldMk cId="868481990" sldId="341"/>
            <ac:spMk id="2" creationId="{00000000-0000-0000-0000-000000000000}"/>
          </ac:spMkLst>
        </pc:spChg>
        <pc:spChg chg="add del mod ord">
          <ac:chgData name="Libby Heasman" userId="b9dffacd-7b6c-4df1-a73b-206a6b4ea4d6" providerId="ADAL" clId="{ED865C71-2AE0-C542-8495-3C6ABC23AFE2}" dt="2021-07-12T04:45:58.572" v="844" actId="478"/>
          <ac:spMkLst>
            <pc:docMk/>
            <pc:sldMk cId="868481990" sldId="341"/>
            <ac:spMk id="12" creationId="{C9B473C0-019B-264E-8230-6B789AE7E0AC}"/>
          </ac:spMkLst>
        </pc:spChg>
        <pc:spChg chg="mod">
          <ac:chgData name="Libby Heasman" userId="b9dffacd-7b6c-4df1-a73b-206a6b4ea4d6" providerId="ADAL" clId="{ED865C71-2AE0-C542-8495-3C6ABC23AFE2}" dt="2021-07-12T04:46:06.234" v="845" actId="207"/>
          <ac:spMkLst>
            <pc:docMk/>
            <pc:sldMk cId="868481990" sldId="341"/>
            <ac:spMk id="44" creationId="{00000000-0000-0000-0000-000000000000}"/>
          </ac:spMkLst>
        </pc:spChg>
      </pc:sldChg>
      <pc:sldChg chg="modSp add mod">
        <pc:chgData name="Libby Heasman" userId="b9dffacd-7b6c-4df1-a73b-206a6b4ea4d6" providerId="ADAL" clId="{ED865C71-2AE0-C542-8495-3C6ABC23AFE2}" dt="2021-07-12T04:47:46.248" v="851" actId="207"/>
        <pc:sldMkLst>
          <pc:docMk/>
          <pc:sldMk cId="3254982720" sldId="342"/>
        </pc:sldMkLst>
        <pc:spChg chg="mod">
          <ac:chgData name="Libby Heasman" userId="b9dffacd-7b6c-4df1-a73b-206a6b4ea4d6" providerId="ADAL" clId="{ED865C71-2AE0-C542-8495-3C6ABC23AFE2}" dt="2021-07-12T04:43:35.766" v="841" actId="27636"/>
          <ac:spMkLst>
            <pc:docMk/>
            <pc:sldMk cId="3254982720" sldId="342"/>
            <ac:spMk id="2" creationId="{00000000-0000-0000-0000-000000000000}"/>
          </ac:spMkLst>
        </pc:spChg>
        <pc:spChg chg="mod">
          <ac:chgData name="Libby Heasman" userId="b9dffacd-7b6c-4df1-a73b-206a6b4ea4d6" providerId="ADAL" clId="{ED865C71-2AE0-C542-8495-3C6ABC23AFE2}" dt="2021-07-12T04:47:38.577" v="850" actId="207"/>
          <ac:spMkLst>
            <pc:docMk/>
            <pc:sldMk cId="3254982720" sldId="342"/>
            <ac:spMk id="38" creationId="{00000000-0000-0000-0000-000000000000}"/>
          </ac:spMkLst>
        </pc:spChg>
        <pc:spChg chg="mod">
          <ac:chgData name="Libby Heasman" userId="b9dffacd-7b6c-4df1-a73b-206a6b4ea4d6" providerId="ADAL" clId="{ED865C71-2AE0-C542-8495-3C6ABC23AFE2}" dt="2021-07-12T04:43:35.762" v="840" actId="27636"/>
          <ac:spMkLst>
            <pc:docMk/>
            <pc:sldMk cId="3254982720" sldId="342"/>
            <ac:spMk id="39" creationId="{00000000-0000-0000-0000-000000000000}"/>
          </ac:spMkLst>
        </pc:spChg>
        <pc:spChg chg="mod">
          <ac:chgData name="Libby Heasman" userId="b9dffacd-7b6c-4df1-a73b-206a6b4ea4d6" providerId="ADAL" clId="{ED865C71-2AE0-C542-8495-3C6ABC23AFE2}" dt="2021-07-12T04:47:46.248" v="851" actId="207"/>
          <ac:spMkLst>
            <pc:docMk/>
            <pc:sldMk cId="3254982720" sldId="342"/>
            <ac:spMk id="44" creationId="{00000000-0000-0000-0000-000000000000}"/>
          </ac:spMkLst>
        </pc:spChg>
      </pc:sldChg>
      <pc:sldChg chg="addSp delSp modSp add mod modClrScheme chgLayout">
        <pc:chgData name="Libby Heasman" userId="b9dffacd-7b6c-4df1-a73b-206a6b4ea4d6" providerId="ADAL" clId="{ED865C71-2AE0-C542-8495-3C6ABC23AFE2}" dt="2021-07-12T04:47:19.921" v="849" actId="1076"/>
        <pc:sldMkLst>
          <pc:docMk/>
          <pc:sldMk cId="3011693734" sldId="343"/>
        </pc:sldMkLst>
        <pc:spChg chg="mod ord">
          <ac:chgData name="Libby Heasman" userId="b9dffacd-7b6c-4df1-a73b-206a6b4ea4d6" providerId="ADAL" clId="{ED865C71-2AE0-C542-8495-3C6ABC23AFE2}" dt="2021-07-12T04:47:11.932" v="847" actId="27636"/>
          <ac:spMkLst>
            <pc:docMk/>
            <pc:sldMk cId="3011693734" sldId="343"/>
            <ac:spMk id="2" creationId="{00000000-0000-0000-0000-000000000000}"/>
          </ac:spMkLst>
        </pc:spChg>
        <pc:spChg chg="add del mod ord">
          <ac:chgData name="Libby Heasman" userId="b9dffacd-7b6c-4df1-a73b-206a6b4ea4d6" providerId="ADAL" clId="{ED865C71-2AE0-C542-8495-3C6ABC23AFE2}" dt="2021-07-12T04:47:16.818" v="848" actId="478"/>
          <ac:spMkLst>
            <pc:docMk/>
            <pc:sldMk cId="3011693734" sldId="343"/>
            <ac:spMk id="3" creationId="{AEE20B2A-7F63-0F49-80DC-E0ED0D050689}"/>
          </ac:spMkLst>
        </pc:spChg>
        <pc:picChg chg="mod">
          <ac:chgData name="Libby Heasman" userId="b9dffacd-7b6c-4df1-a73b-206a6b4ea4d6" providerId="ADAL" clId="{ED865C71-2AE0-C542-8495-3C6ABC23AFE2}" dt="2021-07-12T04:47:19.921" v="849" actId="1076"/>
          <ac:picMkLst>
            <pc:docMk/>
            <pc:sldMk cId="3011693734" sldId="343"/>
            <ac:picMk id="6" creationId="{00000000-0000-0000-0000-000000000000}"/>
          </ac:picMkLst>
        </pc:picChg>
      </pc:sldChg>
      <pc:sldChg chg="modSp add mod">
        <pc:chgData name="Libby Heasman" userId="b9dffacd-7b6c-4df1-a73b-206a6b4ea4d6" providerId="ADAL" clId="{ED865C71-2AE0-C542-8495-3C6ABC23AFE2}" dt="2021-07-12T04:43:35.692" v="839" actId="27636"/>
        <pc:sldMkLst>
          <pc:docMk/>
          <pc:sldMk cId="3503133741" sldId="347"/>
        </pc:sldMkLst>
        <pc:spChg chg="mod">
          <ac:chgData name="Libby Heasman" userId="b9dffacd-7b6c-4df1-a73b-206a6b4ea4d6" providerId="ADAL" clId="{ED865C71-2AE0-C542-8495-3C6ABC23AFE2}" dt="2021-07-12T04:43:35.692" v="839" actId="27636"/>
          <ac:spMkLst>
            <pc:docMk/>
            <pc:sldMk cId="3503133741" sldId="347"/>
            <ac:spMk id="2" creationId="{00000000-0000-0000-0000-000000000000}"/>
          </ac:spMkLst>
        </pc:spChg>
      </pc:sldChg>
      <pc:sldChg chg="del">
        <pc:chgData name="Libby Heasman" userId="b9dffacd-7b6c-4df1-a73b-206a6b4ea4d6" providerId="ADAL" clId="{ED865C71-2AE0-C542-8495-3C6ABC23AFE2}" dt="2021-07-12T03:55:52.056" v="834" actId="2696"/>
        <pc:sldMkLst>
          <pc:docMk/>
          <pc:sldMk cId="1343961152" sldId="369"/>
        </pc:sldMkLst>
      </pc:sldChg>
      <pc:sldChg chg="modSp mod">
        <pc:chgData name="Libby Heasman" userId="b9dffacd-7b6c-4df1-a73b-206a6b4ea4d6" providerId="ADAL" clId="{ED865C71-2AE0-C542-8495-3C6ABC23AFE2}" dt="2021-07-12T04:49:44.035" v="971" actId="20577"/>
        <pc:sldMkLst>
          <pc:docMk/>
          <pc:sldMk cId="489116721" sldId="373"/>
        </pc:sldMkLst>
        <pc:spChg chg="mod">
          <ac:chgData name="Libby Heasman" userId="b9dffacd-7b6c-4df1-a73b-206a6b4ea4d6" providerId="ADAL" clId="{ED865C71-2AE0-C542-8495-3C6ABC23AFE2}" dt="2021-07-12T04:49:44.035" v="971" actId="20577"/>
          <ac:spMkLst>
            <pc:docMk/>
            <pc:sldMk cId="489116721" sldId="373"/>
            <ac:spMk id="6" creationId="{00000000-0000-0000-0000-000000000000}"/>
          </ac:spMkLst>
        </pc:spChg>
      </pc:sldChg>
      <pc:sldChg chg="del">
        <pc:chgData name="Libby Heasman" userId="b9dffacd-7b6c-4df1-a73b-206a6b4ea4d6" providerId="ADAL" clId="{ED865C71-2AE0-C542-8495-3C6ABC23AFE2}" dt="2021-07-12T03:55:51.025" v="833" actId="2696"/>
        <pc:sldMkLst>
          <pc:docMk/>
          <pc:sldMk cId="2062375918" sldId="406"/>
        </pc:sldMkLst>
      </pc:sldChg>
      <pc:sldChg chg="del">
        <pc:chgData name="Libby Heasman" userId="b9dffacd-7b6c-4df1-a73b-206a6b4ea4d6" providerId="ADAL" clId="{ED865C71-2AE0-C542-8495-3C6ABC23AFE2}" dt="2021-07-12T03:55:52.959" v="835" actId="2696"/>
        <pc:sldMkLst>
          <pc:docMk/>
          <pc:sldMk cId="2066911436" sldId="407"/>
        </pc:sldMkLst>
      </pc:sldChg>
      <pc:sldChg chg="addSp delSp modSp mod modAnim modNotesTx">
        <pc:chgData name="Libby Heasman" userId="b9dffacd-7b6c-4df1-a73b-206a6b4ea4d6" providerId="ADAL" clId="{ED865C71-2AE0-C542-8495-3C6ABC23AFE2}" dt="2021-07-12T03:28:40.283" v="219" actId="20577"/>
        <pc:sldMkLst>
          <pc:docMk/>
          <pc:sldMk cId="1853339030" sldId="408"/>
        </pc:sldMkLst>
        <pc:spChg chg="mod">
          <ac:chgData name="Libby Heasman" userId="b9dffacd-7b6c-4df1-a73b-206a6b4ea4d6" providerId="ADAL" clId="{ED865C71-2AE0-C542-8495-3C6ABC23AFE2}" dt="2021-07-12T03:26:17.704" v="52" actId="20577"/>
          <ac:spMkLst>
            <pc:docMk/>
            <pc:sldMk cId="1853339030" sldId="408"/>
            <ac:spMk id="4" creationId="{00000000-0000-0000-0000-000000000000}"/>
          </ac:spMkLst>
        </pc:spChg>
        <pc:spChg chg="topLvl">
          <ac:chgData name="Libby Heasman" userId="b9dffacd-7b6c-4df1-a73b-206a6b4ea4d6" providerId="ADAL" clId="{ED865C71-2AE0-C542-8495-3C6ABC23AFE2}" dt="2021-07-12T03:27:38.423" v="123" actId="478"/>
          <ac:spMkLst>
            <pc:docMk/>
            <pc:sldMk cId="1853339030" sldId="408"/>
            <ac:spMk id="10" creationId="{E0389C89-7D6D-2642-B887-9EB0DA6EADB6}"/>
          </ac:spMkLst>
        </pc:spChg>
        <pc:spChg chg="topLvl">
          <ac:chgData name="Libby Heasman" userId="b9dffacd-7b6c-4df1-a73b-206a6b4ea4d6" providerId="ADAL" clId="{ED865C71-2AE0-C542-8495-3C6ABC23AFE2}" dt="2021-07-12T03:27:48.603" v="124" actId="165"/>
          <ac:spMkLst>
            <pc:docMk/>
            <pc:sldMk cId="1853339030" sldId="408"/>
            <ac:spMk id="11" creationId="{757E510E-463B-B946-BBA4-52D92D23E943}"/>
          </ac:spMkLst>
        </pc:spChg>
        <pc:spChg chg="topLvl">
          <ac:chgData name="Libby Heasman" userId="b9dffacd-7b6c-4df1-a73b-206a6b4ea4d6" providerId="ADAL" clId="{ED865C71-2AE0-C542-8495-3C6ABC23AFE2}" dt="2021-07-12T03:27:35.869" v="122" actId="478"/>
          <ac:spMkLst>
            <pc:docMk/>
            <pc:sldMk cId="1853339030" sldId="408"/>
            <ac:spMk id="13" creationId="{497A3C62-FC95-DA47-A5F7-30C675CBEB90}"/>
          </ac:spMkLst>
        </pc:spChg>
        <pc:spChg chg="del topLvl">
          <ac:chgData name="Libby Heasman" userId="b9dffacd-7b6c-4df1-a73b-206a6b4ea4d6" providerId="ADAL" clId="{ED865C71-2AE0-C542-8495-3C6ABC23AFE2}" dt="2021-07-12T03:27:35.869" v="122" actId="478"/>
          <ac:spMkLst>
            <pc:docMk/>
            <pc:sldMk cId="1853339030" sldId="408"/>
            <ac:spMk id="14" creationId="{1E0C8BA9-F603-084E-9D58-D1427ED82F28}"/>
          </ac:spMkLst>
        </pc:spChg>
        <pc:spChg chg="del topLvl">
          <ac:chgData name="Libby Heasman" userId="b9dffacd-7b6c-4df1-a73b-206a6b4ea4d6" providerId="ADAL" clId="{ED865C71-2AE0-C542-8495-3C6ABC23AFE2}" dt="2021-07-12T03:27:38.423" v="123" actId="478"/>
          <ac:spMkLst>
            <pc:docMk/>
            <pc:sldMk cId="1853339030" sldId="408"/>
            <ac:spMk id="19" creationId="{F44C5E7B-0E08-FC49-A75F-4ABC8C684294}"/>
          </ac:spMkLst>
        </pc:spChg>
        <pc:spChg chg="mod topLvl">
          <ac:chgData name="Libby Heasman" userId="b9dffacd-7b6c-4df1-a73b-206a6b4ea4d6" providerId="ADAL" clId="{ED865C71-2AE0-C542-8495-3C6ABC23AFE2}" dt="2021-07-12T03:28:40.283" v="219" actId="20577"/>
          <ac:spMkLst>
            <pc:docMk/>
            <pc:sldMk cId="1853339030" sldId="408"/>
            <ac:spMk id="20" creationId="{20FDAC58-F9F9-8840-B16A-0F3BF38F6EEC}"/>
          </ac:spMkLst>
        </pc:spChg>
        <pc:grpChg chg="add del">
          <ac:chgData name="Libby Heasman" userId="b9dffacd-7b6c-4df1-a73b-206a6b4ea4d6" providerId="ADAL" clId="{ED865C71-2AE0-C542-8495-3C6ABC23AFE2}" dt="2021-07-12T03:27:35.869" v="122" actId="478"/>
          <ac:grpSpMkLst>
            <pc:docMk/>
            <pc:sldMk cId="1853339030" sldId="408"/>
            <ac:grpSpMk id="3" creationId="{AA46AEEA-C90E-354B-A160-1A4BDBF5F68B}"/>
          </ac:grpSpMkLst>
        </pc:grpChg>
        <pc:grpChg chg="del">
          <ac:chgData name="Libby Heasman" userId="b9dffacd-7b6c-4df1-a73b-206a6b4ea4d6" providerId="ADAL" clId="{ED865C71-2AE0-C542-8495-3C6ABC23AFE2}" dt="2021-07-12T03:27:38.423" v="123" actId="478"/>
          <ac:grpSpMkLst>
            <pc:docMk/>
            <pc:sldMk cId="1853339030" sldId="408"/>
            <ac:grpSpMk id="5" creationId="{4F87B34E-6F6A-2246-A602-169606F4F9AA}"/>
          </ac:grpSpMkLst>
        </pc:grpChg>
        <pc:grpChg chg="del">
          <ac:chgData name="Libby Heasman" userId="b9dffacd-7b6c-4df1-a73b-206a6b4ea4d6" providerId="ADAL" clId="{ED865C71-2AE0-C542-8495-3C6ABC23AFE2}" dt="2021-07-12T03:27:48.603" v="124" actId="165"/>
          <ac:grpSpMkLst>
            <pc:docMk/>
            <pc:sldMk cId="1853339030" sldId="408"/>
            <ac:grpSpMk id="6" creationId="{3AFEBF2C-16E7-E049-BAD6-B82D2508CBF7}"/>
          </ac:grpSpMkLst>
        </pc:grpChg>
      </pc:sldChg>
      <pc:sldChg chg="del ord">
        <pc:chgData name="Libby Heasman" userId="b9dffacd-7b6c-4df1-a73b-206a6b4ea4d6" providerId="ADAL" clId="{ED865C71-2AE0-C542-8495-3C6ABC23AFE2}" dt="2021-07-12T03:28:49.768" v="220" actId="2696"/>
        <pc:sldMkLst>
          <pc:docMk/>
          <pc:sldMk cId="1705505489" sldId="409"/>
        </pc:sldMkLst>
      </pc:sldChg>
      <pc:sldChg chg="modSp mod">
        <pc:chgData name="Libby Heasman" userId="b9dffacd-7b6c-4df1-a73b-206a6b4ea4d6" providerId="ADAL" clId="{ED865C71-2AE0-C542-8495-3C6ABC23AFE2}" dt="2021-07-12T03:51:14.726" v="799" actId="27636"/>
        <pc:sldMkLst>
          <pc:docMk/>
          <pc:sldMk cId="2869983975" sldId="412"/>
        </pc:sldMkLst>
        <pc:spChg chg="mod">
          <ac:chgData name="Libby Heasman" userId="b9dffacd-7b6c-4df1-a73b-206a6b4ea4d6" providerId="ADAL" clId="{ED865C71-2AE0-C542-8495-3C6ABC23AFE2}" dt="2021-07-12T03:51:14.726" v="799" actId="27636"/>
          <ac:spMkLst>
            <pc:docMk/>
            <pc:sldMk cId="2869983975" sldId="412"/>
            <ac:spMk id="4" creationId="{00000000-0000-0000-0000-000000000000}"/>
          </ac:spMkLst>
        </pc:spChg>
      </pc:sldChg>
      <pc:sldChg chg="modSp mod modClrScheme chgLayout">
        <pc:chgData name="Libby Heasman" userId="b9dffacd-7b6c-4df1-a73b-206a6b4ea4d6" providerId="ADAL" clId="{ED865C71-2AE0-C542-8495-3C6ABC23AFE2}" dt="2021-07-12T03:53:33.931" v="808" actId="27636"/>
        <pc:sldMkLst>
          <pc:docMk/>
          <pc:sldMk cId="2150119754" sldId="413"/>
        </pc:sldMkLst>
        <pc:spChg chg="mod ord">
          <ac:chgData name="Libby Heasman" userId="b9dffacd-7b6c-4df1-a73b-206a6b4ea4d6" providerId="ADAL" clId="{ED865C71-2AE0-C542-8495-3C6ABC23AFE2}" dt="2021-07-12T03:53:33.931" v="808" actId="27636"/>
          <ac:spMkLst>
            <pc:docMk/>
            <pc:sldMk cId="2150119754" sldId="413"/>
            <ac:spMk id="2" creationId="{00000000-0000-0000-0000-000000000000}"/>
          </ac:spMkLst>
        </pc:spChg>
        <pc:spChg chg="mod ord">
          <ac:chgData name="Libby Heasman" userId="b9dffacd-7b6c-4df1-a73b-206a6b4ea4d6" providerId="ADAL" clId="{ED865C71-2AE0-C542-8495-3C6ABC23AFE2}" dt="2021-07-12T03:53:33.681" v="801" actId="700"/>
          <ac:spMkLst>
            <pc:docMk/>
            <pc:sldMk cId="2150119754" sldId="413"/>
            <ac:spMk id="4" creationId="{00000000-0000-0000-0000-000000000000}"/>
          </ac:spMkLst>
        </pc:spChg>
      </pc:sldChg>
      <pc:sldChg chg="modSp mod modClrScheme chgLayout">
        <pc:chgData name="Libby Heasman" userId="b9dffacd-7b6c-4df1-a73b-206a6b4ea4d6" providerId="ADAL" clId="{ED865C71-2AE0-C542-8495-3C6ABC23AFE2}" dt="2021-07-12T03:55:22.317" v="831" actId="14100"/>
        <pc:sldMkLst>
          <pc:docMk/>
          <pc:sldMk cId="900818094" sldId="414"/>
        </pc:sldMkLst>
        <pc:spChg chg="mod ord">
          <ac:chgData name="Libby Heasman" userId="b9dffacd-7b6c-4df1-a73b-206a6b4ea4d6" providerId="ADAL" clId="{ED865C71-2AE0-C542-8495-3C6ABC23AFE2}" dt="2021-07-12T03:53:33.925" v="807" actId="27636"/>
          <ac:spMkLst>
            <pc:docMk/>
            <pc:sldMk cId="900818094" sldId="414"/>
            <ac:spMk id="2" creationId="{00000000-0000-0000-0000-000000000000}"/>
          </ac:spMkLst>
        </pc:spChg>
        <pc:spChg chg="mod ord">
          <ac:chgData name="Libby Heasman" userId="b9dffacd-7b6c-4df1-a73b-206a6b4ea4d6" providerId="ADAL" clId="{ED865C71-2AE0-C542-8495-3C6ABC23AFE2}" dt="2021-07-12T03:55:22.317" v="831" actId="14100"/>
          <ac:spMkLst>
            <pc:docMk/>
            <pc:sldMk cId="900818094" sldId="414"/>
            <ac:spMk id="4" creationId="{00000000-0000-0000-0000-000000000000}"/>
          </ac:spMkLst>
        </pc:spChg>
      </pc:sldChg>
      <pc:sldChg chg="modSp mod modClrScheme chgLayout">
        <pc:chgData name="Libby Heasman" userId="b9dffacd-7b6c-4df1-a73b-206a6b4ea4d6" providerId="ADAL" clId="{ED865C71-2AE0-C542-8495-3C6ABC23AFE2}" dt="2021-07-12T03:54:33.006" v="822" actId="27636"/>
        <pc:sldMkLst>
          <pc:docMk/>
          <pc:sldMk cId="83146921" sldId="415"/>
        </pc:sldMkLst>
        <pc:spChg chg="mod ord">
          <ac:chgData name="Libby Heasman" userId="b9dffacd-7b6c-4df1-a73b-206a6b4ea4d6" providerId="ADAL" clId="{ED865C71-2AE0-C542-8495-3C6ABC23AFE2}" dt="2021-07-12T03:53:33.904" v="805" actId="27636"/>
          <ac:spMkLst>
            <pc:docMk/>
            <pc:sldMk cId="83146921" sldId="415"/>
            <ac:spMk id="2" creationId="{00000000-0000-0000-0000-000000000000}"/>
          </ac:spMkLst>
        </pc:spChg>
        <pc:spChg chg="mod ord">
          <ac:chgData name="Libby Heasman" userId="b9dffacd-7b6c-4df1-a73b-206a6b4ea4d6" providerId="ADAL" clId="{ED865C71-2AE0-C542-8495-3C6ABC23AFE2}" dt="2021-07-12T03:54:33.006" v="822" actId="27636"/>
          <ac:spMkLst>
            <pc:docMk/>
            <pc:sldMk cId="83146921" sldId="415"/>
            <ac:spMk id="4" creationId="{00000000-0000-0000-0000-000000000000}"/>
          </ac:spMkLst>
        </pc:spChg>
      </pc:sldChg>
      <pc:sldChg chg="addSp delSp modSp mod modClrScheme chgLayout">
        <pc:chgData name="Libby Heasman" userId="b9dffacd-7b6c-4df1-a73b-206a6b4ea4d6" providerId="ADAL" clId="{ED865C71-2AE0-C542-8495-3C6ABC23AFE2}" dt="2021-07-12T03:54:55.596" v="826" actId="139"/>
        <pc:sldMkLst>
          <pc:docMk/>
          <pc:sldMk cId="1145333482" sldId="416"/>
        </pc:sldMkLst>
        <pc:spChg chg="mod ord">
          <ac:chgData name="Libby Heasman" userId="b9dffacd-7b6c-4df1-a73b-206a6b4ea4d6" providerId="ADAL" clId="{ED865C71-2AE0-C542-8495-3C6ABC23AFE2}" dt="2021-07-12T03:53:33.890" v="803" actId="27636"/>
          <ac:spMkLst>
            <pc:docMk/>
            <pc:sldMk cId="1145333482" sldId="416"/>
            <ac:spMk id="2" creationId="{00000000-0000-0000-0000-000000000000}"/>
          </ac:spMkLst>
        </pc:spChg>
        <pc:spChg chg="mod ord">
          <ac:chgData name="Libby Heasman" userId="b9dffacd-7b6c-4df1-a73b-206a6b4ea4d6" providerId="ADAL" clId="{ED865C71-2AE0-C542-8495-3C6ABC23AFE2}" dt="2021-07-12T03:54:55.596" v="826" actId="139"/>
          <ac:spMkLst>
            <pc:docMk/>
            <pc:sldMk cId="1145333482" sldId="416"/>
            <ac:spMk id="4" creationId="{00000000-0000-0000-0000-000000000000}"/>
          </ac:spMkLst>
        </pc:spChg>
        <pc:spChg chg="add del mod">
          <ac:chgData name="Libby Heasman" userId="b9dffacd-7b6c-4df1-a73b-206a6b4ea4d6" providerId="ADAL" clId="{ED865C71-2AE0-C542-8495-3C6ABC23AFE2}" dt="2021-07-12T03:54:47.475" v="825"/>
          <ac:spMkLst>
            <pc:docMk/>
            <pc:sldMk cId="1145333482" sldId="416"/>
            <ac:spMk id="6" creationId="{C69F8658-289F-874A-A550-29A82A79C75E}"/>
          </ac:spMkLst>
        </pc:spChg>
      </pc:sldChg>
      <pc:sldChg chg="modSp mod modClrScheme chgLayout">
        <pc:chgData name="Libby Heasman" userId="b9dffacd-7b6c-4df1-a73b-206a6b4ea4d6" providerId="ADAL" clId="{ED865C71-2AE0-C542-8495-3C6ABC23AFE2}" dt="2021-07-12T03:55:02.631" v="827" actId="139"/>
        <pc:sldMkLst>
          <pc:docMk/>
          <pc:sldMk cId="542455097" sldId="417"/>
        </pc:sldMkLst>
        <pc:spChg chg="mod ord">
          <ac:chgData name="Libby Heasman" userId="b9dffacd-7b6c-4df1-a73b-206a6b4ea4d6" providerId="ADAL" clId="{ED865C71-2AE0-C542-8495-3C6ABC23AFE2}" dt="2021-07-12T03:53:33.769" v="802" actId="27636"/>
          <ac:spMkLst>
            <pc:docMk/>
            <pc:sldMk cId="542455097" sldId="417"/>
            <ac:spMk id="2" creationId="{00000000-0000-0000-0000-000000000000}"/>
          </ac:spMkLst>
        </pc:spChg>
        <pc:spChg chg="mod ord">
          <ac:chgData name="Libby Heasman" userId="b9dffacd-7b6c-4df1-a73b-206a6b4ea4d6" providerId="ADAL" clId="{ED865C71-2AE0-C542-8495-3C6ABC23AFE2}" dt="2021-07-12T03:55:02.631" v="827" actId="139"/>
          <ac:spMkLst>
            <pc:docMk/>
            <pc:sldMk cId="542455097" sldId="417"/>
            <ac:spMk id="4" creationId="{00000000-0000-0000-0000-000000000000}"/>
          </ac:spMkLst>
        </pc:spChg>
      </pc:sldChg>
      <pc:sldChg chg="addSp delSp">
        <pc:chgData name="Libby Heasman" userId="b9dffacd-7b6c-4df1-a73b-206a6b4ea4d6" providerId="ADAL" clId="{ED865C71-2AE0-C542-8495-3C6ABC23AFE2}" dt="2021-07-12T03:47:13.097" v="774"/>
        <pc:sldMkLst>
          <pc:docMk/>
          <pc:sldMk cId="2273546404" sldId="418"/>
        </pc:sldMkLst>
        <pc:picChg chg="add del">
          <ac:chgData name="Libby Heasman" userId="b9dffacd-7b6c-4df1-a73b-206a6b4ea4d6" providerId="ADAL" clId="{ED865C71-2AE0-C542-8495-3C6ABC23AFE2}" dt="2021-07-12T03:47:13.097" v="774"/>
          <ac:picMkLst>
            <pc:docMk/>
            <pc:sldMk cId="2273546404" sldId="418"/>
            <ac:picMk id="1026" creationId="{E4D79BB3-9A3C-FF48-BDF0-0AE34C833D94}"/>
          </ac:picMkLst>
        </pc:picChg>
      </pc:sldChg>
      <pc:sldChg chg="addSp delSp modSp mod modShow chgLayout">
        <pc:chgData name="Libby Heasman" userId="b9dffacd-7b6c-4df1-a73b-206a6b4ea4d6" providerId="ADAL" clId="{ED865C71-2AE0-C542-8495-3C6ABC23AFE2}" dt="2021-07-12T03:51:14.653" v="793" actId="27636"/>
        <pc:sldMkLst>
          <pc:docMk/>
          <pc:sldMk cId="166947482" sldId="419"/>
        </pc:sldMkLst>
        <pc:spChg chg="mod ord">
          <ac:chgData name="Libby Heasman" userId="b9dffacd-7b6c-4df1-a73b-206a6b4ea4d6" providerId="ADAL" clId="{ED865C71-2AE0-C542-8495-3C6ABC23AFE2}" dt="2021-07-12T03:51:14.653" v="793" actId="27636"/>
          <ac:spMkLst>
            <pc:docMk/>
            <pc:sldMk cId="166947482" sldId="419"/>
            <ac:spMk id="2" creationId="{00000000-0000-0000-0000-000000000000}"/>
          </ac:spMkLst>
        </pc:spChg>
        <pc:spChg chg="del">
          <ac:chgData name="Libby Heasman" userId="b9dffacd-7b6c-4df1-a73b-206a6b4ea4d6" providerId="ADAL" clId="{ED865C71-2AE0-C542-8495-3C6ABC23AFE2}" dt="2021-07-12T03:47:37.579" v="777" actId="6264"/>
          <ac:spMkLst>
            <pc:docMk/>
            <pc:sldMk cId="166947482" sldId="419"/>
            <ac:spMk id="3" creationId="{00000000-0000-0000-0000-000000000000}"/>
          </ac:spMkLst>
        </pc:spChg>
        <pc:spChg chg="add del mod">
          <ac:chgData name="Libby Heasman" userId="b9dffacd-7b6c-4df1-a73b-206a6b4ea4d6" providerId="ADAL" clId="{ED865C71-2AE0-C542-8495-3C6ABC23AFE2}" dt="2021-07-12T03:47:37.579" v="777" actId="6264"/>
          <ac:spMkLst>
            <pc:docMk/>
            <pc:sldMk cId="166947482" sldId="419"/>
            <ac:spMk id="4" creationId="{C295EA59-1F8F-8F4C-82CF-BECAAF9E3BCB}"/>
          </ac:spMkLst>
        </pc:spChg>
        <pc:spChg chg="add del mod">
          <ac:chgData name="Libby Heasman" userId="b9dffacd-7b6c-4df1-a73b-206a6b4ea4d6" providerId="ADAL" clId="{ED865C71-2AE0-C542-8495-3C6ABC23AFE2}" dt="2021-07-12T03:47:37.579" v="777" actId="6264"/>
          <ac:spMkLst>
            <pc:docMk/>
            <pc:sldMk cId="166947482" sldId="419"/>
            <ac:spMk id="5" creationId="{32C8465F-A8A4-7A45-8468-34F073204C25}"/>
          </ac:spMkLst>
        </pc:spChg>
        <pc:spChg chg="add mod ord">
          <ac:chgData name="Libby Heasman" userId="b9dffacd-7b6c-4df1-a73b-206a6b4ea4d6" providerId="ADAL" clId="{ED865C71-2AE0-C542-8495-3C6ABC23AFE2}" dt="2021-07-12T03:51:14.394" v="787"/>
          <ac:spMkLst>
            <pc:docMk/>
            <pc:sldMk cId="166947482" sldId="419"/>
            <ac:spMk id="6" creationId="{CD149397-9850-DC43-8818-EE268A774342}"/>
          </ac:spMkLst>
        </pc:spChg>
        <pc:spChg chg="mod ord">
          <ac:chgData name="Libby Heasman" userId="b9dffacd-7b6c-4df1-a73b-206a6b4ea4d6" providerId="ADAL" clId="{ED865C71-2AE0-C542-8495-3C6ABC23AFE2}" dt="2021-07-12T03:51:14.394" v="787"/>
          <ac:spMkLst>
            <pc:docMk/>
            <pc:sldMk cId="166947482" sldId="419"/>
            <ac:spMk id="7" creationId="{00000000-0000-0000-0000-000000000000}"/>
          </ac:spMkLst>
        </pc:spChg>
        <pc:picChg chg="mod ord">
          <ac:chgData name="Libby Heasman" userId="b9dffacd-7b6c-4df1-a73b-206a6b4ea4d6" providerId="ADAL" clId="{ED865C71-2AE0-C542-8495-3C6ABC23AFE2}" dt="2021-07-12T03:47:37.579" v="777" actId="6264"/>
          <ac:picMkLst>
            <pc:docMk/>
            <pc:sldMk cId="166947482" sldId="419"/>
            <ac:picMk id="10" creationId="{00000000-0000-0000-0000-000000000000}"/>
          </ac:picMkLst>
        </pc:picChg>
        <pc:picChg chg="add del">
          <ac:chgData name="Libby Heasman" userId="b9dffacd-7b6c-4df1-a73b-206a6b4ea4d6" providerId="ADAL" clId="{ED865C71-2AE0-C542-8495-3C6ABC23AFE2}" dt="2021-07-12T03:48:22.728" v="778" actId="478"/>
          <ac:picMkLst>
            <pc:docMk/>
            <pc:sldMk cId="166947482" sldId="419"/>
            <ac:picMk id="2050" creationId="{AC5C6DCD-8B63-7841-AAB1-0310F6FCDF71}"/>
          </ac:picMkLst>
        </pc:picChg>
        <pc:picChg chg="add del mod">
          <ac:chgData name="Libby Heasman" userId="b9dffacd-7b6c-4df1-a73b-206a6b4ea4d6" providerId="ADAL" clId="{ED865C71-2AE0-C542-8495-3C6ABC23AFE2}" dt="2021-07-12T03:48:38.601" v="782" actId="478"/>
          <ac:picMkLst>
            <pc:docMk/>
            <pc:sldMk cId="166947482" sldId="419"/>
            <ac:picMk id="2052" creationId="{46805AA6-1CDA-E34E-901B-85FADAD6AFFF}"/>
          </ac:picMkLst>
        </pc:picChg>
      </pc:sldChg>
      <pc:sldChg chg="modSp mod">
        <pc:chgData name="Libby Heasman" userId="b9dffacd-7b6c-4df1-a73b-206a6b4ea4d6" providerId="ADAL" clId="{ED865C71-2AE0-C542-8495-3C6ABC23AFE2}" dt="2021-07-12T03:51:14.640" v="792" actId="27636"/>
        <pc:sldMkLst>
          <pc:docMk/>
          <pc:sldMk cId="4082620565" sldId="420"/>
        </pc:sldMkLst>
        <pc:spChg chg="mod">
          <ac:chgData name="Libby Heasman" userId="b9dffacd-7b6c-4df1-a73b-206a6b4ea4d6" providerId="ADAL" clId="{ED865C71-2AE0-C542-8495-3C6ABC23AFE2}" dt="2021-07-12T03:51:14.640" v="792" actId="27636"/>
          <ac:spMkLst>
            <pc:docMk/>
            <pc:sldMk cId="4082620565" sldId="420"/>
            <ac:spMk id="2" creationId="{00000000-0000-0000-0000-000000000000}"/>
          </ac:spMkLst>
        </pc:spChg>
        <pc:spChg chg="mod">
          <ac:chgData name="Libby Heasman" userId="b9dffacd-7b6c-4df1-a73b-206a6b4ea4d6" providerId="ADAL" clId="{ED865C71-2AE0-C542-8495-3C6ABC23AFE2}" dt="2021-07-12T03:51:14.394" v="787"/>
          <ac:spMkLst>
            <pc:docMk/>
            <pc:sldMk cId="4082620565" sldId="420"/>
            <ac:spMk id="7" creationId="{00000000-0000-0000-0000-000000000000}"/>
          </ac:spMkLst>
        </pc:spChg>
      </pc:sldChg>
      <pc:sldChg chg="modSp mod">
        <pc:chgData name="Libby Heasman" userId="b9dffacd-7b6c-4df1-a73b-206a6b4ea4d6" providerId="ADAL" clId="{ED865C71-2AE0-C542-8495-3C6ABC23AFE2}" dt="2021-07-12T03:51:14.632" v="791" actId="27636"/>
        <pc:sldMkLst>
          <pc:docMk/>
          <pc:sldMk cId="1921662418" sldId="421"/>
        </pc:sldMkLst>
        <pc:spChg chg="mod">
          <ac:chgData name="Libby Heasman" userId="b9dffacd-7b6c-4df1-a73b-206a6b4ea4d6" providerId="ADAL" clId="{ED865C71-2AE0-C542-8495-3C6ABC23AFE2}" dt="2021-07-12T03:51:14.632" v="791" actId="27636"/>
          <ac:spMkLst>
            <pc:docMk/>
            <pc:sldMk cId="1921662418" sldId="421"/>
            <ac:spMk id="2" creationId="{00000000-0000-0000-0000-000000000000}"/>
          </ac:spMkLst>
        </pc:spChg>
        <pc:spChg chg="mod">
          <ac:chgData name="Libby Heasman" userId="b9dffacd-7b6c-4df1-a73b-206a6b4ea4d6" providerId="ADAL" clId="{ED865C71-2AE0-C542-8495-3C6ABC23AFE2}" dt="2021-07-12T03:51:14.394" v="787"/>
          <ac:spMkLst>
            <pc:docMk/>
            <pc:sldMk cId="1921662418" sldId="421"/>
            <ac:spMk id="3" creationId="{00000000-0000-0000-0000-000000000000}"/>
          </ac:spMkLst>
        </pc:spChg>
        <pc:spChg chg="mod">
          <ac:chgData name="Libby Heasman" userId="b9dffacd-7b6c-4df1-a73b-206a6b4ea4d6" providerId="ADAL" clId="{ED865C71-2AE0-C542-8495-3C6ABC23AFE2}" dt="2021-07-12T03:51:14.394" v="787"/>
          <ac:spMkLst>
            <pc:docMk/>
            <pc:sldMk cId="1921662418" sldId="421"/>
            <ac:spMk id="7" creationId="{00000000-0000-0000-0000-000000000000}"/>
          </ac:spMkLst>
        </pc:spChg>
      </pc:sldChg>
      <pc:sldChg chg="modSp mod">
        <pc:chgData name="Libby Heasman" userId="b9dffacd-7b6c-4df1-a73b-206a6b4ea4d6" providerId="ADAL" clId="{ED865C71-2AE0-C542-8495-3C6ABC23AFE2}" dt="2021-07-12T03:55:43.066" v="832" actId="207"/>
        <pc:sldMkLst>
          <pc:docMk/>
          <pc:sldMk cId="3472747132" sldId="422"/>
        </pc:sldMkLst>
        <pc:spChg chg="mod">
          <ac:chgData name="Libby Heasman" userId="b9dffacd-7b6c-4df1-a73b-206a6b4ea4d6" providerId="ADAL" clId="{ED865C71-2AE0-C542-8495-3C6ABC23AFE2}" dt="2021-07-12T03:51:14.609" v="790" actId="27636"/>
          <ac:spMkLst>
            <pc:docMk/>
            <pc:sldMk cId="3472747132" sldId="422"/>
            <ac:spMk id="2" creationId="{00000000-0000-0000-0000-000000000000}"/>
          </ac:spMkLst>
        </pc:spChg>
        <pc:spChg chg="mod">
          <ac:chgData name="Libby Heasman" userId="b9dffacd-7b6c-4df1-a73b-206a6b4ea4d6" providerId="ADAL" clId="{ED865C71-2AE0-C542-8495-3C6ABC23AFE2}" dt="2021-07-12T03:55:43.066" v="832" actId="207"/>
          <ac:spMkLst>
            <pc:docMk/>
            <pc:sldMk cId="3472747132" sldId="422"/>
            <ac:spMk id="5" creationId="{00000000-0000-0000-0000-000000000000}"/>
          </ac:spMkLst>
        </pc:spChg>
        <pc:spChg chg="mod">
          <ac:chgData name="Libby Heasman" userId="b9dffacd-7b6c-4df1-a73b-206a6b4ea4d6" providerId="ADAL" clId="{ED865C71-2AE0-C542-8495-3C6ABC23AFE2}" dt="2021-07-12T03:51:14.394" v="787"/>
          <ac:spMkLst>
            <pc:docMk/>
            <pc:sldMk cId="3472747132" sldId="422"/>
            <ac:spMk id="7" creationId="{00000000-0000-0000-0000-000000000000}"/>
          </ac:spMkLst>
        </pc:spChg>
      </pc:sldChg>
      <pc:sldChg chg="modSp mod">
        <pc:chgData name="Libby Heasman" userId="b9dffacd-7b6c-4df1-a73b-206a6b4ea4d6" providerId="ADAL" clId="{ED865C71-2AE0-C542-8495-3C6ABC23AFE2}" dt="2021-07-12T03:51:14.587" v="789" actId="27636"/>
        <pc:sldMkLst>
          <pc:docMk/>
          <pc:sldMk cId="2727876271" sldId="423"/>
        </pc:sldMkLst>
        <pc:spChg chg="mod">
          <ac:chgData name="Libby Heasman" userId="b9dffacd-7b6c-4df1-a73b-206a6b4ea4d6" providerId="ADAL" clId="{ED865C71-2AE0-C542-8495-3C6ABC23AFE2}" dt="2021-07-12T03:51:14.587" v="789" actId="27636"/>
          <ac:spMkLst>
            <pc:docMk/>
            <pc:sldMk cId="2727876271" sldId="423"/>
            <ac:spMk id="2" creationId="{00000000-0000-0000-0000-000000000000}"/>
          </ac:spMkLst>
        </pc:spChg>
        <pc:spChg chg="mod">
          <ac:chgData name="Libby Heasman" userId="b9dffacd-7b6c-4df1-a73b-206a6b4ea4d6" providerId="ADAL" clId="{ED865C71-2AE0-C542-8495-3C6ABC23AFE2}" dt="2021-07-12T03:40:56.618" v="478" actId="20577"/>
          <ac:spMkLst>
            <pc:docMk/>
            <pc:sldMk cId="2727876271" sldId="423"/>
            <ac:spMk id="7" creationId="{00000000-0000-0000-0000-000000000000}"/>
          </ac:spMkLst>
        </pc:spChg>
      </pc:sldChg>
      <pc:sldChg chg="modSp mod">
        <pc:chgData name="Libby Heasman" userId="b9dffacd-7b6c-4df1-a73b-206a6b4ea4d6" providerId="ADAL" clId="{ED865C71-2AE0-C542-8495-3C6ABC23AFE2}" dt="2021-07-12T03:51:14.580" v="788" actId="27636"/>
        <pc:sldMkLst>
          <pc:docMk/>
          <pc:sldMk cId="2565928070" sldId="424"/>
        </pc:sldMkLst>
        <pc:spChg chg="mod">
          <ac:chgData name="Libby Heasman" userId="b9dffacd-7b6c-4df1-a73b-206a6b4ea4d6" providerId="ADAL" clId="{ED865C71-2AE0-C542-8495-3C6ABC23AFE2}" dt="2021-07-12T03:51:14.580" v="788" actId="27636"/>
          <ac:spMkLst>
            <pc:docMk/>
            <pc:sldMk cId="2565928070" sldId="424"/>
            <ac:spMk id="2" creationId="{00000000-0000-0000-0000-000000000000}"/>
          </ac:spMkLst>
        </pc:spChg>
      </pc:sldChg>
      <pc:sldMasterChg chg="del delSldLayout modSldLayout">
        <pc:chgData name="Libby Heasman" userId="b9dffacd-7b6c-4df1-a73b-206a6b4ea4d6" providerId="ADAL" clId="{ED865C71-2AE0-C542-8495-3C6ABC23AFE2}" dt="2021-07-12T04:50:48.927" v="1016" actId="2696"/>
        <pc:sldMasterMkLst>
          <pc:docMk/>
          <pc:sldMasterMk cId="3613787983" sldId="2147483773"/>
        </pc:sldMasterMkLst>
        <pc:sldLayoutChg chg="del">
          <pc:chgData name="Libby Heasman" userId="b9dffacd-7b6c-4df1-a73b-206a6b4ea4d6" providerId="ADAL" clId="{ED865C71-2AE0-C542-8495-3C6ABC23AFE2}" dt="2021-07-12T04:50:48.420" v="982" actId="2696"/>
          <pc:sldLayoutMkLst>
            <pc:docMk/>
            <pc:sldMasterMk cId="3613787983" sldId="2147483773"/>
            <pc:sldLayoutMk cId="4054683143" sldId="2147483774"/>
          </pc:sldLayoutMkLst>
        </pc:sldLayoutChg>
        <pc:sldLayoutChg chg="del">
          <pc:chgData name="Libby Heasman" userId="b9dffacd-7b6c-4df1-a73b-206a6b4ea4d6" providerId="ADAL" clId="{ED865C71-2AE0-C542-8495-3C6ABC23AFE2}" dt="2021-07-12T04:50:48.464" v="983" actId="2696"/>
          <pc:sldLayoutMkLst>
            <pc:docMk/>
            <pc:sldMasterMk cId="3613787983" sldId="2147483773"/>
            <pc:sldLayoutMk cId="1842645994" sldId="2147483775"/>
          </pc:sldLayoutMkLst>
        </pc:sldLayoutChg>
        <pc:sldLayoutChg chg="del">
          <pc:chgData name="Libby Heasman" userId="b9dffacd-7b6c-4df1-a73b-206a6b4ea4d6" providerId="ADAL" clId="{ED865C71-2AE0-C542-8495-3C6ABC23AFE2}" dt="2021-07-12T04:50:48.466" v="984" actId="2696"/>
          <pc:sldLayoutMkLst>
            <pc:docMk/>
            <pc:sldMasterMk cId="3613787983" sldId="2147483773"/>
            <pc:sldLayoutMk cId="1428427272" sldId="2147483776"/>
          </pc:sldLayoutMkLst>
        </pc:sldLayoutChg>
        <pc:sldLayoutChg chg="del">
          <pc:chgData name="Libby Heasman" userId="b9dffacd-7b6c-4df1-a73b-206a6b4ea4d6" providerId="ADAL" clId="{ED865C71-2AE0-C542-8495-3C6ABC23AFE2}" dt="2021-07-12T04:50:48.468" v="985" actId="2696"/>
          <pc:sldLayoutMkLst>
            <pc:docMk/>
            <pc:sldMasterMk cId="3613787983" sldId="2147483773"/>
            <pc:sldLayoutMk cId="2374506835" sldId="2147483777"/>
          </pc:sldLayoutMkLst>
        </pc:sldLayoutChg>
        <pc:sldLayoutChg chg="del">
          <pc:chgData name="Libby Heasman" userId="b9dffacd-7b6c-4df1-a73b-206a6b4ea4d6" providerId="ADAL" clId="{ED865C71-2AE0-C542-8495-3C6ABC23AFE2}" dt="2021-07-12T04:50:48.509" v="986" actId="2696"/>
          <pc:sldLayoutMkLst>
            <pc:docMk/>
            <pc:sldMasterMk cId="3613787983" sldId="2147483773"/>
            <pc:sldLayoutMk cId="2721942343" sldId="2147483778"/>
          </pc:sldLayoutMkLst>
        </pc:sldLayoutChg>
        <pc:sldLayoutChg chg="del">
          <pc:chgData name="Libby Heasman" userId="b9dffacd-7b6c-4df1-a73b-206a6b4ea4d6" providerId="ADAL" clId="{ED865C71-2AE0-C542-8495-3C6ABC23AFE2}" dt="2021-07-12T04:50:48.551" v="987" actId="2696"/>
          <pc:sldLayoutMkLst>
            <pc:docMk/>
            <pc:sldMasterMk cId="3613787983" sldId="2147483773"/>
            <pc:sldLayoutMk cId="3565997315" sldId="2147483779"/>
          </pc:sldLayoutMkLst>
        </pc:sldLayoutChg>
        <pc:sldLayoutChg chg="del">
          <pc:chgData name="Libby Heasman" userId="b9dffacd-7b6c-4df1-a73b-206a6b4ea4d6" providerId="ADAL" clId="{ED865C71-2AE0-C542-8495-3C6ABC23AFE2}" dt="2021-07-12T04:50:48.594" v="988" actId="2696"/>
          <pc:sldLayoutMkLst>
            <pc:docMk/>
            <pc:sldMasterMk cId="3613787983" sldId="2147483773"/>
            <pc:sldLayoutMk cId="1991006085" sldId="2147483780"/>
          </pc:sldLayoutMkLst>
        </pc:sldLayoutChg>
        <pc:sldLayoutChg chg="del">
          <pc:chgData name="Libby Heasman" userId="b9dffacd-7b6c-4df1-a73b-206a6b4ea4d6" providerId="ADAL" clId="{ED865C71-2AE0-C542-8495-3C6ABC23AFE2}" dt="2021-07-12T04:50:48.637" v="989" actId="2696"/>
          <pc:sldLayoutMkLst>
            <pc:docMk/>
            <pc:sldMasterMk cId="3613787983" sldId="2147483773"/>
            <pc:sldLayoutMk cId="1374241074" sldId="2147483781"/>
          </pc:sldLayoutMkLst>
        </pc:sldLayoutChg>
        <pc:sldLayoutChg chg="del">
          <pc:chgData name="Libby Heasman" userId="b9dffacd-7b6c-4df1-a73b-206a6b4ea4d6" providerId="ADAL" clId="{ED865C71-2AE0-C542-8495-3C6ABC23AFE2}" dt="2021-07-12T04:50:48.679" v="990" actId="2696"/>
          <pc:sldLayoutMkLst>
            <pc:docMk/>
            <pc:sldMasterMk cId="3613787983" sldId="2147483773"/>
            <pc:sldLayoutMk cId="3718977447" sldId="2147483782"/>
          </pc:sldLayoutMkLst>
        </pc:sldLayoutChg>
        <pc:sldLayoutChg chg="del">
          <pc:chgData name="Libby Heasman" userId="b9dffacd-7b6c-4df1-a73b-206a6b4ea4d6" providerId="ADAL" clId="{ED865C71-2AE0-C542-8495-3C6ABC23AFE2}" dt="2021-07-12T04:50:48.722" v="991" actId="2696"/>
          <pc:sldLayoutMkLst>
            <pc:docMk/>
            <pc:sldMasterMk cId="3613787983" sldId="2147483773"/>
            <pc:sldLayoutMk cId="1530616003" sldId="2147483783"/>
          </pc:sldLayoutMkLst>
        </pc:sldLayoutChg>
        <pc:sldLayoutChg chg="del">
          <pc:chgData name="Libby Heasman" userId="b9dffacd-7b6c-4df1-a73b-206a6b4ea4d6" providerId="ADAL" clId="{ED865C71-2AE0-C542-8495-3C6ABC23AFE2}" dt="2021-07-12T04:50:48.765" v="992" actId="2696"/>
          <pc:sldLayoutMkLst>
            <pc:docMk/>
            <pc:sldMasterMk cId="3613787983" sldId="2147483773"/>
            <pc:sldLayoutMk cId="3892451155" sldId="2147483784"/>
          </pc:sldLayoutMkLst>
        </pc:sldLayoutChg>
        <pc:sldLayoutChg chg="del">
          <pc:chgData name="Libby Heasman" userId="b9dffacd-7b6c-4df1-a73b-206a6b4ea4d6" providerId="ADAL" clId="{ED865C71-2AE0-C542-8495-3C6ABC23AFE2}" dt="2021-07-12T04:50:48.807" v="993" actId="2696"/>
          <pc:sldLayoutMkLst>
            <pc:docMk/>
            <pc:sldMasterMk cId="3613787983" sldId="2147483773"/>
            <pc:sldLayoutMk cId="4075749215" sldId="2147483785"/>
          </pc:sldLayoutMkLst>
        </pc:sldLayoutChg>
        <pc:sldLayoutChg chg="del">
          <pc:chgData name="Libby Heasman" userId="b9dffacd-7b6c-4df1-a73b-206a6b4ea4d6" providerId="ADAL" clId="{ED865C71-2AE0-C542-8495-3C6ABC23AFE2}" dt="2021-07-12T04:50:48.810" v="994" actId="2696"/>
          <pc:sldLayoutMkLst>
            <pc:docMk/>
            <pc:sldMasterMk cId="3613787983" sldId="2147483773"/>
            <pc:sldLayoutMk cId="1604146678" sldId="2147483786"/>
          </pc:sldLayoutMkLst>
        </pc:sldLayoutChg>
        <pc:sldLayoutChg chg="del">
          <pc:chgData name="Libby Heasman" userId="b9dffacd-7b6c-4df1-a73b-206a6b4ea4d6" providerId="ADAL" clId="{ED865C71-2AE0-C542-8495-3C6ABC23AFE2}" dt="2021-07-12T04:50:48.812" v="995" actId="2696"/>
          <pc:sldLayoutMkLst>
            <pc:docMk/>
            <pc:sldMasterMk cId="3613787983" sldId="2147483773"/>
            <pc:sldLayoutMk cId="2238246185" sldId="2147483787"/>
          </pc:sldLayoutMkLst>
        </pc:sldLayoutChg>
        <pc:sldLayoutChg chg="del">
          <pc:chgData name="Libby Heasman" userId="b9dffacd-7b6c-4df1-a73b-206a6b4ea4d6" providerId="ADAL" clId="{ED865C71-2AE0-C542-8495-3C6ABC23AFE2}" dt="2021-07-12T04:50:48.813" v="996" actId="2696"/>
          <pc:sldLayoutMkLst>
            <pc:docMk/>
            <pc:sldMasterMk cId="3613787983" sldId="2147483773"/>
            <pc:sldLayoutMk cId="4262183212" sldId="2147483788"/>
          </pc:sldLayoutMkLst>
        </pc:sldLayoutChg>
        <pc:sldLayoutChg chg="del">
          <pc:chgData name="Libby Heasman" userId="b9dffacd-7b6c-4df1-a73b-206a6b4ea4d6" providerId="ADAL" clId="{ED865C71-2AE0-C542-8495-3C6ABC23AFE2}" dt="2021-07-12T04:50:48.854" v="997" actId="2696"/>
          <pc:sldLayoutMkLst>
            <pc:docMk/>
            <pc:sldMasterMk cId="3613787983" sldId="2147483773"/>
            <pc:sldLayoutMk cId="1665342250" sldId="2147483789"/>
          </pc:sldLayoutMkLst>
        </pc:sldLayoutChg>
        <pc:sldLayoutChg chg="del">
          <pc:chgData name="Libby Heasman" userId="b9dffacd-7b6c-4df1-a73b-206a6b4ea4d6" providerId="ADAL" clId="{ED865C71-2AE0-C542-8495-3C6ABC23AFE2}" dt="2021-07-12T04:50:48.857" v="998" actId="2696"/>
          <pc:sldLayoutMkLst>
            <pc:docMk/>
            <pc:sldMasterMk cId="3613787983" sldId="2147483773"/>
            <pc:sldLayoutMk cId="1000021529" sldId="2147483790"/>
          </pc:sldLayoutMkLst>
        </pc:sldLayoutChg>
        <pc:sldLayoutChg chg="del">
          <pc:chgData name="Libby Heasman" userId="b9dffacd-7b6c-4df1-a73b-206a6b4ea4d6" providerId="ADAL" clId="{ED865C71-2AE0-C542-8495-3C6ABC23AFE2}" dt="2021-07-12T04:50:48.859" v="999" actId="2696"/>
          <pc:sldLayoutMkLst>
            <pc:docMk/>
            <pc:sldMasterMk cId="3613787983" sldId="2147483773"/>
            <pc:sldLayoutMk cId="544617312" sldId="2147483791"/>
          </pc:sldLayoutMkLst>
        </pc:sldLayoutChg>
        <pc:sldLayoutChg chg="del">
          <pc:chgData name="Libby Heasman" userId="b9dffacd-7b6c-4df1-a73b-206a6b4ea4d6" providerId="ADAL" clId="{ED865C71-2AE0-C542-8495-3C6ABC23AFE2}" dt="2021-07-12T04:50:48.862" v="1001" actId="2696"/>
          <pc:sldLayoutMkLst>
            <pc:docMk/>
            <pc:sldMasterMk cId="3613787983" sldId="2147483773"/>
            <pc:sldLayoutMk cId="3656468005" sldId="2147483792"/>
          </pc:sldLayoutMkLst>
        </pc:sldLayoutChg>
        <pc:sldLayoutChg chg="del">
          <pc:chgData name="Libby Heasman" userId="b9dffacd-7b6c-4df1-a73b-206a6b4ea4d6" providerId="ADAL" clId="{ED865C71-2AE0-C542-8495-3C6ABC23AFE2}" dt="2021-07-12T04:50:48.864" v="1002" actId="2696"/>
          <pc:sldLayoutMkLst>
            <pc:docMk/>
            <pc:sldMasterMk cId="3613787983" sldId="2147483773"/>
            <pc:sldLayoutMk cId="3400294149" sldId="2147483793"/>
          </pc:sldLayoutMkLst>
        </pc:sldLayoutChg>
        <pc:sldLayoutChg chg="del">
          <pc:chgData name="Libby Heasman" userId="b9dffacd-7b6c-4df1-a73b-206a6b4ea4d6" providerId="ADAL" clId="{ED865C71-2AE0-C542-8495-3C6ABC23AFE2}" dt="2021-07-12T04:50:48.866" v="1003" actId="2696"/>
          <pc:sldLayoutMkLst>
            <pc:docMk/>
            <pc:sldMasterMk cId="3613787983" sldId="2147483773"/>
            <pc:sldLayoutMk cId="3634486513" sldId="2147483794"/>
          </pc:sldLayoutMkLst>
        </pc:sldLayoutChg>
        <pc:sldLayoutChg chg="del">
          <pc:chgData name="Libby Heasman" userId="b9dffacd-7b6c-4df1-a73b-206a6b4ea4d6" providerId="ADAL" clId="{ED865C71-2AE0-C542-8495-3C6ABC23AFE2}" dt="2021-07-12T04:50:48.908" v="1004" actId="2696"/>
          <pc:sldLayoutMkLst>
            <pc:docMk/>
            <pc:sldMasterMk cId="3613787983" sldId="2147483773"/>
            <pc:sldLayoutMk cId="489293682" sldId="2147483795"/>
          </pc:sldLayoutMkLst>
        </pc:sldLayoutChg>
        <pc:sldLayoutChg chg="del">
          <pc:chgData name="Libby Heasman" userId="b9dffacd-7b6c-4df1-a73b-206a6b4ea4d6" providerId="ADAL" clId="{ED865C71-2AE0-C542-8495-3C6ABC23AFE2}" dt="2021-07-12T04:50:48.910" v="1005" actId="2696"/>
          <pc:sldLayoutMkLst>
            <pc:docMk/>
            <pc:sldMasterMk cId="3613787983" sldId="2147483773"/>
            <pc:sldLayoutMk cId="3472850867" sldId="2147483796"/>
          </pc:sldLayoutMkLst>
        </pc:sldLayoutChg>
        <pc:sldLayoutChg chg="del">
          <pc:chgData name="Libby Heasman" userId="b9dffacd-7b6c-4df1-a73b-206a6b4ea4d6" providerId="ADAL" clId="{ED865C71-2AE0-C542-8495-3C6ABC23AFE2}" dt="2021-07-12T04:50:48.912" v="1006" actId="2696"/>
          <pc:sldLayoutMkLst>
            <pc:docMk/>
            <pc:sldMasterMk cId="3613787983" sldId="2147483773"/>
            <pc:sldLayoutMk cId="3902187002" sldId="2147483797"/>
          </pc:sldLayoutMkLst>
        </pc:sldLayoutChg>
        <pc:sldLayoutChg chg="del">
          <pc:chgData name="Libby Heasman" userId="b9dffacd-7b6c-4df1-a73b-206a6b4ea4d6" providerId="ADAL" clId="{ED865C71-2AE0-C542-8495-3C6ABC23AFE2}" dt="2021-07-12T04:50:48.914" v="1007" actId="2696"/>
          <pc:sldLayoutMkLst>
            <pc:docMk/>
            <pc:sldMasterMk cId="3613787983" sldId="2147483773"/>
            <pc:sldLayoutMk cId="2591733096" sldId="2147483798"/>
          </pc:sldLayoutMkLst>
        </pc:sldLayoutChg>
        <pc:sldLayoutChg chg="del">
          <pc:chgData name="Libby Heasman" userId="b9dffacd-7b6c-4df1-a73b-206a6b4ea4d6" providerId="ADAL" clId="{ED865C71-2AE0-C542-8495-3C6ABC23AFE2}" dt="2021-07-12T04:50:48.917" v="1009" actId="2696"/>
          <pc:sldLayoutMkLst>
            <pc:docMk/>
            <pc:sldMasterMk cId="3613787983" sldId="2147483773"/>
            <pc:sldLayoutMk cId="2160106245" sldId="2147483799"/>
          </pc:sldLayoutMkLst>
        </pc:sldLayoutChg>
        <pc:sldLayoutChg chg="del">
          <pc:chgData name="Libby Heasman" userId="b9dffacd-7b6c-4df1-a73b-206a6b4ea4d6" providerId="ADAL" clId="{ED865C71-2AE0-C542-8495-3C6ABC23AFE2}" dt="2021-07-12T04:50:48.919" v="1010" actId="2696"/>
          <pc:sldLayoutMkLst>
            <pc:docMk/>
            <pc:sldMasterMk cId="3613787983" sldId="2147483773"/>
            <pc:sldLayoutMk cId="1191681617" sldId="2147483800"/>
          </pc:sldLayoutMkLst>
        </pc:sldLayoutChg>
        <pc:sldLayoutChg chg="del">
          <pc:chgData name="Libby Heasman" userId="b9dffacd-7b6c-4df1-a73b-206a6b4ea4d6" providerId="ADAL" clId="{ED865C71-2AE0-C542-8495-3C6ABC23AFE2}" dt="2021-07-12T04:50:48.920" v="1011" actId="2696"/>
          <pc:sldLayoutMkLst>
            <pc:docMk/>
            <pc:sldMasterMk cId="3613787983" sldId="2147483773"/>
            <pc:sldLayoutMk cId="1870579021" sldId="2147483801"/>
          </pc:sldLayoutMkLst>
        </pc:sldLayoutChg>
        <pc:sldLayoutChg chg="del">
          <pc:chgData name="Libby Heasman" userId="b9dffacd-7b6c-4df1-a73b-206a6b4ea4d6" providerId="ADAL" clId="{ED865C71-2AE0-C542-8495-3C6ABC23AFE2}" dt="2021-07-12T04:50:48.921" v="1012" actId="2696"/>
          <pc:sldLayoutMkLst>
            <pc:docMk/>
            <pc:sldMasterMk cId="3613787983" sldId="2147483773"/>
            <pc:sldLayoutMk cId="2123783802" sldId="2147483805"/>
          </pc:sldLayoutMkLst>
        </pc:sldLayoutChg>
        <pc:sldLayoutChg chg="del">
          <pc:chgData name="Libby Heasman" userId="b9dffacd-7b6c-4df1-a73b-206a6b4ea4d6" providerId="ADAL" clId="{ED865C71-2AE0-C542-8495-3C6ABC23AFE2}" dt="2021-07-12T04:50:48.922" v="1013" actId="2696"/>
          <pc:sldLayoutMkLst>
            <pc:docMk/>
            <pc:sldMasterMk cId="3613787983" sldId="2147483773"/>
            <pc:sldLayoutMk cId="1040594899" sldId="2147483807"/>
          </pc:sldLayoutMkLst>
        </pc:sldLayoutChg>
        <pc:sldLayoutChg chg="del">
          <pc:chgData name="Libby Heasman" userId="b9dffacd-7b6c-4df1-a73b-206a6b4ea4d6" providerId="ADAL" clId="{ED865C71-2AE0-C542-8495-3C6ABC23AFE2}" dt="2021-07-12T04:50:48.924" v="1014" actId="2696"/>
          <pc:sldLayoutMkLst>
            <pc:docMk/>
            <pc:sldMasterMk cId="3613787983" sldId="2147483773"/>
            <pc:sldLayoutMk cId="473105280" sldId="2147483808"/>
          </pc:sldLayoutMkLst>
        </pc:sldLayoutChg>
        <pc:sldLayoutChg chg="delSp del mod setBg">
          <pc:chgData name="Libby Heasman" userId="b9dffacd-7b6c-4df1-a73b-206a6b4ea4d6" providerId="ADAL" clId="{ED865C71-2AE0-C542-8495-3C6ABC23AFE2}" dt="2021-07-12T04:50:48.916" v="1008" actId="2696"/>
          <pc:sldLayoutMkLst>
            <pc:docMk/>
            <pc:sldMasterMk cId="3613787983" sldId="2147483773"/>
            <pc:sldLayoutMk cId="1514074293" sldId="2147483809"/>
          </pc:sldLayoutMkLst>
          <pc:picChg chg="del">
            <ac:chgData name="Libby Heasman" userId="b9dffacd-7b6c-4df1-a73b-206a6b4ea4d6" providerId="ADAL" clId="{ED865C71-2AE0-C542-8495-3C6ABC23AFE2}" dt="2021-07-12T03:48:55.363" v="783" actId="478"/>
            <ac:picMkLst>
              <pc:docMk/>
              <pc:sldMasterMk cId="3613787983" sldId="2147483773"/>
              <pc:sldLayoutMk cId="1514074293" sldId="2147483809"/>
              <ac:picMk id="7" creationId="{30171C43-1699-834D-A53F-C874D62016E7}"/>
            </ac:picMkLst>
          </pc:picChg>
        </pc:sldLayoutChg>
        <pc:sldLayoutChg chg="del">
          <pc:chgData name="Libby Heasman" userId="b9dffacd-7b6c-4df1-a73b-206a6b4ea4d6" providerId="ADAL" clId="{ED865C71-2AE0-C542-8495-3C6ABC23AFE2}" dt="2021-07-12T04:50:48.860" v="1000" actId="2696"/>
          <pc:sldLayoutMkLst>
            <pc:docMk/>
            <pc:sldMasterMk cId="3613787983" sldId="2147483773"/>
            <pc:sldLayoutMk cId="1010421673" sldId="2147483810"/>
          </pc:sldLayoutMkLst>
        </pc:sldLayoutChg>
        <pc:sldLayoutChg chg="del">
          <pc:chgData name="Libby Heasman" userId="b9dffacd-7b6c-4df1-a73b-206a6b4ea4d6" providerId="ADAL" clId="{ED865C71-2AE0-C542-8495-3C6ABC23AFE2}" dt="2021-07-12T04:50:48.925" v="1015" actId="2696"/>
          <pc:sldLayoutMkLst>
            <pc:docMk/>
            <pc:sldMasterMk cId="3613787983" sldId="2147483773"/>
            <pc:sldLayoutMk cId="4049206013" sldId="2147483811"/>
          </pc:sldLayoutMkLst>
        </pc:sldLayoutChg>
      </pc:sldMasterChg>
      <pc:sldMasterChg chg="del delSldLayout sldLayoutOrd">
        <pc:chgData name="Libby Heasman" userId="b9dffacd-7b6c-4df1-a73b-206a6b4ea4d6" providerId="ADAL" clId="{ED865C71-2AE0-C542-8495-3C6ABC23AFE2}" dt="2021-07-12T04:51:03.246" v="1018" actId="2696"/>
        <pc:sldMasterMkLst>
          <pc:docMk/>
          <pc:sldMasterMk cId="1894906504" sldId="2147483850"/>
        </pc:sldMasterMkLst>
        <pc:sldLayoutChg chg="del">
          <pc:chgData name="Libby Heasman" userId="b9dffacd-7b6c-4df1-a73b-206a6b4ea4d6" providerId="ADAL" clId="{ED865C71-2AE0-C542-8495-3C6ABC23AFE2}" dt="2021-07-12T04:50:05.862" v="972" actId="2696"/>
          <pc:sldLayoutMkLst>
            <pc:docMk/>
            <pc:sldMasterMk cId="1894906504" sldId="2147483850"/>
            <pc:sldLayoutMk cId="3090961959" sldId="2147483886"/>
          </pc:sldLayoutMkLst>
        </pc:sldLayoutChg>
        <pc:sldLayoutChg chg="del">
          <pc:chgData name="Libby Heasman" userId="b9dffacd-7b6c-4df1-a73b-206a6b4ea4d6" providerId="ADAL" clId="{ED865C71-2AE0-C542-8495-3C6ABC23AFE2}" dt="2021-07-12T04:50:09.887" v="973" actId="2696"/>
          <pc:sldLayoutMkLst>
            <pc:docMk/>
            <pc:sldMasterMk cId="1894906504" sldId="2147483850"/>
            <pc:sldLayoutMk cId="3760456540" sldId="2147483888"/>
          </pc:sldLayoutMkLst>
        </pc:sldLayoutChg>
        <pc:sldLayoutChg chg="del">
          <pc:chgData name="Libby Heasman" userId="b9dffacd-7b6c-4df1-a73b-206a6b4ea4d6" providerId="ADAL" clId="{ED865C71-2AE0-C542-8495-3C6ABC23AFE2}" dt="2021-07-12T04:50:11.207" v="974" actId="2696"/>
          <pc:sldLayoutMkLst>
            <pc:docMk/>
            <pc:sldMasterMk cId="1894906504" sldId="2147483850"/>
            <pc:sldLayoutMk cId="1163904686" sldId="2147483889"/>
          </pc:sldLayoutMkLst>
        </pc:sldLayoutChg>
        <pc:sldLayoutChg chg="del">
          <pc:chgData name="Libby Heasman" userId="b9dffacd-7b6c-4df1-a73b-206a6b4ea4d6" providerId="ADAL" clId="{ED865C71-2AE0-C542-8495-3C6ABC23AFE2}" dt="2021-07-12T04:50:12.904" v="975" actId="2696"/>
          <pc:sldLayoutMkLst>
            <pc:docMk/>
            <pc:sldMasterMk cId="1894906504" sldId="2147483850"/>
            <pc:sldLayoutMk cId="3582738053" sldId="2147483890"/>
          </pc:sldLayoutMkLst>
        </pc:sldLayoutChg>
        <pc:sldLayoutChg chg="del">
          <pc:chgData name="Libby Heasman" userId="b9dffacd-7b6c-4df1-a73b-206a6b4ea4d6" providerId="ADAL" clId="{ED865C71-2AE0-C542-8495-3C6ABC23AFE2}" dt="2021-07-12T04:50:14.516" v="976" actId="2696"/>
          <pc:sldLayoutMkLst>
            <pc:docMk/>
            <pc:sldMasterMk cId="1894906504" sldId="2147483850"/>
            <pc:sldLayoutMk cId="3268280819" sldId="2147483891"/>
          </pc:sldLayoutMkLst>
        </pc:sldLayoutChg>
        <pc:sldLayoutChg chg="del">
          <pc:chgData name="Libby Heasman" userId="b9dffacd-7b6c-4df1-a73b-206a6b4ea4d6" providerId="ADAL" clId="{ED865C71-2AE0-C542-8495-3C6ABC23AFE2}" dt="2021-07-12T04:50:16.184" v="977" actId="2696"/>
          <pc:sldLayoutMkLst>
            <pc:docMk/>
            <pc:sldMasterMk cId="1894906504" sldId="2147483850"/>
            <pc:sldLayoutMk cId="742661508" sldId="2147483892"/>
          </pc:sldLayoutMkLst>
        </pc:sldLayoutChg>
      </pc:sldMasterChg>
      <pc:sldMasterChg chg="delSldLayout modSldLayout sldLayoutOrd">
        <pc:chgData name="Libby Heasman" userId="b9dffacd-7b6c-4df1-a73b-206a6b4ea4d6" providerId="ADAL" clId="{ED865C71-2AE0-C542-8495-3C6ABC23AFE2}" dt="2021-07-12T04:51:00.683" v="1017" actId="20578"/>
        <pc:sldMasterMkLst>
          <pc:docMk/>
          <pc:sldMasterMk cId="598693010" sldId="2147483893"/>
        </pc:sldMasterMkLst>
        <pc:sldLayoutChg chg="del">
          <pc:chgData name="Libby Heasman" userId="b9dffacd-7b6c-4df1-a73b-206a6b4ea4d6" providerId="ADAL" clId="{ED865C71-2AE0-C542-8495-3C6ABC23AFE2}" dt="2021-07-12T04:50:23.246" v="978" actId="2696"/>
          <pc:sldLayoutMkLst>
            <pc:docMk/>
            <pc:sldMasterMk cId="598693010" sldId="2147483893"/>
            <pc:sldLayoutMk cId="2047133545" sldId="2147483894"/>
          </pc:sldLayoutMkLst>
        </pc:sldLayoutChg>
        <pc:sldLayoutChg chg="del">
          <pc:chgData name="Libby Heasman" userId="b9dffacd-7b6c-4df1-a73b-206a6b4ea4d6" providerId="ADAL" clId="{ED865C71-2AE0-C542-8495-3C6ABC23AFE2}" dt="2021-07-12T04:50:25.880" v="979" actId="2696"/>
          <pc:sldLayoutMkLst>
            <pc:docMk/>
            <pc:sldMasterMk cId="598693010" sldId="2147483893"/>
            <pc:sldLayoutMk cId="339127328" sldId="2147483895"/>
          </pc:sldLayoutMkLst>
        </pc:sldLayoutChg>
        <pc:sldLayoutChg chg="del">
          <pc:chgData name="Libby Heasman" userId="b9dffacd-7b6c-4df1-a73b-206a6b4ea4d6" providerId="ADAL" clId="{ED865C71-2AE0-C542-8495-3C6ABC23AFE2}" dt="2021-07-12T04:50:27.974" v="980" actId="2696"/>
          <pc:sldLayoutMkLst>
            <pc:docMk/>
            <pc:sldMasterMk cId="598693010" sldId="2147483893"/>
            <pc:sldLayoutMk cId="210134133" sldId="2147483896"/>
          </pc:sldLayoutMkLst>
        </pc:sldLayoutChg>
        <pc:sldLayoutChg chg="modSp mod ord">
          <pc:chgData name="Libby Heasman" userId="b9dffacd-7b6c-4df1-a73b-206a6b4ea4d6" providerId="ADAL" clId="{ED865C71-2AE0-C542-8495-3C6ABC23AFE2}" dt="2021-07-12T04:51:00.683" v="1017" actId="20578"/>
          <pc:sldLayoutMkLst>
            <pc:docMk/>
            <pc:sldMasterMk cId="598693010" sldId="2147483893"/>
            <pc:sldLayoutMk cId="3158509410" sldId="2147483905"/>
          </pc:sldLayoutMkLst>
          <pc:spChg chg="mod">
            <ac:chgData name="Libby Heasman" userId="b9dffacd-7b6c-4df1-a73b-206a6b4ea4d6" providerId="ADAL" clId="{ED865C71-2AE0-C542-8495-3C6ABC23AFE2}" dt="2021-07-12T04:51:00.683" v="1017" actId="20578"/>
            <ac:spMkLst>
              <pc:docMk/>
              <pc:sldMasterMk cId="598693010" sldId="2147483893"/>
              <pc:sldLayoutMk cId="3158509410" sldId="2147483905"/>
              <ac:spMk id="2" creationId="{00000000-0000-0000-0000-000000000000}"/>
            </ac:spMkLst>
          </pc:spChg>
          <pc:spChg chg="mod">
            <ac:chgData name="Libby Heasman" userId="b9dffacd-7b6c-4df1-a73b-206a6b4ea4d6" providerId="ADAL" clId="{ED865C71-2AE0-C542-8495-3C6ABC23AFE2}" dt="2021-07-12T04:51:00.683" v="1017" actId="20578"/>
            <ac:spMkLst>
              <pc:docMk/>
              <pc:sldMasterMk cId="598693010" sldId="2147483893"/>
              <pc:sldLayoutMk cId="3158509410" sldId="2147483905"/>
              <ac:spMk id="3" creationId="{00000000-0000-0000-0000-000000000000}"/>
            </ac:spMkLst>
          </pc:spChg>
          <pc:spChg chg="mod">
            <ac:chgData name="Libby Heasman" userId="b9dffacd-7b6c-4df1-a73b-206a6b4ea4d6" providerId="ADAL" clId="{ED865C71-2AE0-C542-8495-3C6ABC23AFE2}" dt="2021-07-12T04:51:00.683" v="1017" actId="20578"/>
            <ac:spMkLst>
              <pc:docMk/>
              <pc:sldMasterMk cId="598693010" sldId="2147483893"/>
              <pc:sldLayoutMk cId="3158509410" sldId="2147483905"/>
              <ac:spMk id="4" creationId="{00000000-0000-0000-0000-000000000000}"/>
            </ac:spMkLst>
          </pc:spChg>
        </pc:sldLayoutChg>
        <pc:sldLayoutChg chg="setBg">
          <pc:chgData name="Libby Heasman" userId="b9dffacd-7b6c-4df1-a73b-206a6b4ea4d6" providerId="ADAL" clId="{ED865C71-2AE0-C542-8495-3C6ABC23AFE2}" dt="2021-07-12T03:53:08.495" v="800"/>
          <pc:sldLayoutMkLst>
            <pc:docMk/>
            <pc:sldMasterMk cId="598693010" sldId="2147483893"/>
            <pc:sldLayoutMk cId="4114187531" sldId="2147483907"/>
          </pc:sldLayoutMkLst>
        </pc:sldLayoutChg>
        <pc:sldLayoutChg chg="del">
          <pc:chgData name="Libby Heasman" userId="b9dffacd-7b6c-4df1-a73b-206a6b4ea4d6" providerId="ADAL" clId="{ED865C71-2AE0-C542-8495-3C6ABC23AFE2}" dt="2021-07-12T04:50:35.260" v="981" actId="2696"/>
          <pc:sldLayoutMkLst>
            <pc:docMk/>
            <pc:sldMasterMk cId="598693010" sldId="2147483893"/>
            <pc:sldLayoutMk cId="3359510987" sldId="2147483909"/>
          </pc:sldLayoutMkLst>
        </pc:sldLayoutChg>
      </pc:sldMasterChg>
    </pc:docChg>
  </pc:docChgLst>
  <pc:docChgLst>
    <pc:chgData name="Libby Heasman" userId="b9dffacd-7b6c-4df1-a73b-206a6b4ea4d6" providerId="ADAL" clId="{A8B61198-0963-BA4F-9ED4-99D0143B083F}"/>
    <pc:docChg chg="undo custSel addSld delSld modSld">
      <pc:chgData name="Libby Heasman" userId="b9dffacd-7b6c-4df1-a73b-206a6b4ea4d6" providerId="ADAL" clId="{A8B61198-0963-BA4F-9ED4-99D0143B083F}" dt="2021-07-12T02:55:13.778" v="1642" actId="20577"/>
      <pc:docMkLst>
        <pc:docMk/>
      </pc:docMkLst>
      <pc:sldChg chg="del">
        <pc:chgData name="Libby Heasman" userId="b9dffacd-7b6c-4df1-a73b-206a6b4ea4d6" providerId="ADAL" clId="{A8B61198-0963-BA4F-9ED4-99D0143B083F}" dt="2021-07-12T01:08:38.449" v="274" actId="2696"/>
        <pc:sldMkLst>
          <pc:docMk/>
          <pc:sldMk cId="1896479086" sldId="284"/>
        </pc:sldMkLst>
      </pc:sldChg>
      <pc:sldChg chg="del">
        <pc:chgData name="Libby Heasman" userId="b9dffacd-7b6c-4df1-a73b-206a6b4ea4d6" providerId="ADAL" clId="{A8B61198-0963-BA4F-9ED4-99D0143B083F}" dt="2021-07-12T01:08:38.449" v="274" actId="2696"/>
        <pc:sldMkLst>
          <pc:docMk/>
          <pc:sldMk cId="1584240519" sldId="285"/>
        </pc:sldMkLst>
      </pc:sldChg>
      <pc:sldChg chg="del">
        <pc:chgData name="Libby Heasman" userId="b9dffacd-7b6c-4df1-a73b-206a6b4ea4d6" providerId="ADAL" clId="{A8B61198-0963-BA4F-9ED4-99D0143B083F}" dt="2021-07-12T01:08:38.449" v="274" actId="2696"/>
        <pc:sldMkLst>
          <pc:docMk/>
          <pc:sldMk cId="409810110" sldId="286"/>
        </pc:sldMkLst>
      </pc:sldChg>
      <pc:sldChg chg="del">
        <pc:chgData name="Libby Heasman" userId="b9dffacd-7b6c-4df1-a73b-206a6b4ea4d6" providerId="ADAL" clId="{A8B61198-0963-BA4F-9ED4-99D0143B083F}" dt="2021-07-12T01:08:38.449" v="274" actId="2696"/>
        <pc:sldMkLst>
          <pc:docMk/>
          <pc:sldMk cId="789903795" sldId="287"/>
        </pc:sldMkLst>
      </pc:sldChg>
      <pc:sldChg chg="del">
        <pc:chgData name="Libby Heasman" userId="b9dffacd-7b6c-4df1-a73b-206a6b4ea4d6" providerId="ADAL" clId="{A8B61198-0963-BA4F-9ED4-99D0143B083F}" dt="2021-07-12T01:08:38.449" v="274" actId="2696"/>
        <pc:sldMkLst>
          <pc:docMk/>
          <pc:sldMk cId="502805514" sldId="288"/>
        </pc:sldMkLst>
      </pc:sldChg>
      <pc:sldChg chg="del">
        <pc:chgData name="Libby Heasman" userId="b9dffacd-7b6c-4df1-a73b-206a6b4ea4d6" providerId="ADAL" clId="{A8B61198-0963-BA4F-9ED4-99D0143B083F}" dt="2021-07-12T01:08:38.449" v="274" actId="2696"/>
        <pc:sldMkLst>
          <pc:docMk/>
          <pc:sldMk cId="2820060336" sldId="292"/>
        </pc:sldMkLst>
      </pc:sldChg>
      <pc:sldChg chg="del">
        <pc:chgData name="Libby Heasman" userId="b9dffacd-7b6c-4df1-a73b-206a6b4ea4d6" providerId="ADAL" clId="{A8B61198-0963-BA4F-9ED4-99D0143B083F}" dt="2021-07-12T01:08:38.449" v="274" actId="2696"/>
        <pc:sldMkLst>
          <pc:docMk/>
          <pc:sldMk cId="1936139759" sldId="322"/>
        </pc:sldMkLst>
      </pc:sldChg>
      <pc:sldChg chg="del">
        <pc:chgData name="Libby Heasman" userId="b9dffacd-7b6c-4df1-a73b-206a6b4ea4d6" providerId="ADAL" clId="{A8B61198-0963-BA4F-9ED4-99D0143B083F}" dt="2021-07-12T01:08:38.449" v="274" actId="2696"/>
        <pc:sldMkLst>
          <pc:docMk/>
          <pc:sldMk cId="2206434736" sldId="324"/>
        </pc:sldMkLst>
      </pc:sldChg>
      <pc:sldChg chg="del">
        <pc:chgData name="Libby Heasman" userId="b9dffacd-7b6c-4df1-a73b-206a6b4ea4d6" providerId="ADAL" clId="{A8B61198-0963-BA4F-9ED4-99D0143B083F}" dt="2021-07-12T01:08:38.449" v="274" actId="2696"/>
        <pc:sldMkLst>
          <pc:docMk/>
          <pc:sldMk cId="807245202" sldId="325"/>
        </pc:sldMkLst>
      </pc:sldChg>
      <pc:sldChg chg="del">
        <pc:chgData name="Libby Heasman" userId="b9dffacd-7b6c-4df1-a73b-206a6b4ea4d6" providerId="ADAL" clId="{A8B61198-0963-BA4F-9ED4-99D0143B083F}" dt="2021-07-12T01:08:38.449" v="274" actId="2696"/>
        <pc:sldMkLst>
          <pc:docMk/>
          <pc:sldMk cId="812665487" sldId="344"/>
        </pc:sldMkLst>
      </pc:sldChg>
      <pc:sldChg chg="addSp delSp modSp mod modClrScheme delAnim modAnim chgLayout">
        <pc:chgData name="Libby Heasman" userId="b9dffacd-7b6c-4df1-a73b-206a6b4ea4d6" providerId="ADAL" clId="{A8B61198-0963-BA4F-9ED4-99D0143B083F}" dt="2021-07-12T01:28:18.155" v="681"/>
        <pc:sldMkLst>
          <pc:docMk/>
          <pc:sldMk cId="1343961152" sldId="369"/>
        </pc:sldMkLst>
        <pc:spChg chg="mod ord">
          <ac:chgData name="Libby Heasman" userId="b9dffacd-7b6c-4df1-a73b-206a6b4ea4d6" providerId="ADAL" clId="{A8B61198-0963-BA4F-9ED4-99D0143B083F}" dt="2021-07-12T01:09:13.280" v="279" actId="700"/>
          <ac:spMkLst>
            <pc:docMk/>
            <pc:sldMk cId="1343961152" sldId="369"/>
            <ac:spMk id="2" creationId="{00000000-0000-0000-0000-000000000000}"/>
          </ac:spMkLst>
        </pc:spChg>
        <pc:spChg chg="add del mod">
          <ac:chgData name="Libby Heasman" userId="b9dffacd-7b6c-4df1-a73b-206a6b4ea4d6" providerId="ADAL" clId="{A8B61198-0963-BA4F-9ED4-99D0143B083F}" dt="2021-07-12T01:13:28.590" v="409"/>
          <ac:spMkLst>
            <pc:docMk/>
            <pc:sldMk cId="1343961152" sldId="369"/>
            <ac:spMk id="3" creationId="{916AF6B8-1920-2A47-9B58-FCF2943ED3AE}"/>
          </ac:spMkLst>
        </pc:spChg>
        <pc:spChg chg="mod ord">
          <ac:chgData name="Libby Heasman" userId="b9dffacd-7b6c-4df1-a73b-206a6b4ea4d6" providerId="ADAL" clId="{A8B61198-0963-BA4F-9ED4-99D0143B083F}" dt="2021-07-12T01:09:28.354" v="291" actId="14100"/>
          <ac:spMkLst>
            <pc:docMk/>
            <pc:sldMk cId="1343961152" sldId="369"/>
            <ac:spMk id="4" creationId="{00000000-0000-0000-0000-000000000000}"/>
          </ac:spMkLst>
        </pc:spChg>
        <pc:spChg chg="del">
          <ac:chgData name="Libby Heasman" userId="b9dffacd-7b6c-4df1-a73b-206a6b4ea4d6" providerId="ADAL" clId="{A8B61198-0963-BA4F-9ED4-99D0143B083F}" dt="2021-07-12T01:15:26.733" v="421" actId="478"/>
          <ac:spMkLst>
            <pc:docMk/>
            <pc:sldMk cId="1343961152" sldId="369"/>
            <ac:spMk id="8" creationId="{F5639E0A-D2BA-1B40-9AFF-5CB96F44CAEF}"/>
          </ac:spMkLst>
        </pc:spChg>
        <pc:spChg chg="del">
          <ac:chgData name="Libby Heasman" userId="b9dffacd-7b6c-4df1-a73b-206a6b4ea4d6" providerId="ADAL" clId="{A8B61198-0963-BA4F-9ED4-99D0143B083F}" dt="2021-07-12T01:14:00.019" v="414" actId="478"/>
          <ac:spMkLst>
            <pc:docMk/>
            <pc:sldMk cId="1343961152" sldId="369"/>
            <ac:spMk id="9" creationId="{EE138AE3-9DD0-A64E-9327-106617C6C173}"/>
          </ac:spMkLst>
        </pc:spChg>
        <pc:spChg chg="mod topLvl">
          <ac:chgData name="Libby Heasman" userId="b9dffacd-7b6c-4df1-a73b-206a6b4ea4d6" providerId="ADAL" clId="{A8B61198-0963-BA4F-9ED4-99D0143B083F}" dt="2021-07-12T01:15:59.824" v="475" actId="1076"/>
          <ac:spMkLst>
            <pc:docMk/>
            <pc:sldMk cId="1343961152" sldId="369"/>
            <ac:spMk id="10" creationId="{E0389C89-7D6D-2642-B887-9EB0DA6EADB6}"/>
          </ac:spMkLst>
        </pc:spChg>
        <pc:spChg chg="mod topLvl">
          <ac:chgData name="Libby Heasman" userId="b9dffacd-7b6c-4df1-a73b-206a6b4ea4d6" providerId="ADAL" clId="{A8B61198-0963-BA4F-9ED4-99D0143B083F}" dt="2021-07-12T01:16:02.423" v="476" actId="1076"/>
          <ac:spMkLst>
            <pc:docMk/>
            <pc:sldMk cId="1343961152" sldId="369"/>
            <ac:spMk id="11" creationId="{757E510E-463B-B946-BBA4-52D92D23E943}"/>
          </ac:spMkLst>
        </pc:spChg>
        <pc:spChg chg="mod topLvl">
          <ac:chgData name="Libby Heasman" userId="b9dffacd-7b6c-4df1-a73b-206a6b4ea4d6" providerId="ADAL" clId="{A8B61198-0963-BA4F-9ED4-99D0143B083F}" dt="2021-07-12T01:16:05.348" v="477" actId="1076"/>
          <ac:spMkLst>
            <pc:docMk/>
            <pc:sldMk cId="1343961152" sldId="369"/>
            <ac:spMk id="12" creationId="{44EFFF13-22D5-2B45-B2A4-119D152C004D}"/>
          </ac:spMkLst>
        </pc:spChg>
        <pc:spChg chg="mod topLvl">
          <ac:chgData name="Libby Heasman" userId="b9dffacd-7b6c-4df1-a73b-206a6b4ea4d6" providerId="ADAL" clId="{A8B61198-0963-BA4F-9ED4-99D0143B083F}" dt="2021-07-12T01:16:07.035" v="478" actId="1076"/>
          <ac:spMkLst>
            <pc:docMk/>
            <pc:sldMk cId="1343961152" sldId="369"/>
            <ac:spMk id="13" creationId="{497A3C62-FC95-DA47-A5F7-30C675CBEB90}"/>
          </ac:spMkLst>
        </pc:spChg>
        <pc:spChg chg="mod topLvl">
          <ac:chgData name="Libby Heasman" userId="b9dffacd-7b6c-4df1-a73b-206a6b4ea4d6" providerId="ADAL" clId="{A8B61198-0963-BA4F-9ED4-99D0143B083F}" dt="2021-07-12T01:11:06.728" v="344" actId="165"/>
          <ac:spMkLst>
            <pc:docMk/>
            <pc:sldMk cId="1343961152" sldId="369"/>
            <ac:spMk id="14" creationId="{1E0C8BA9-F603-084E-9D58-D1427ED82F28}"/>
          </ac:spMkLst>
        </pc:spChg>
        <pc:spChg chg="mod topLvl">
          <ac:chgData name="Libby Heasman" userId="b9dffacd-7b6c-4df1-a73b-206a6b4ea4d6" providerId="ADAL" clId="{A8B61198-0963-BA4F-9ED4-99D0143B083F}" dt="2021-07-12T01:11:17.345" v="345" actId="165"/>
          <ac:spMkLst>
            <pc:docMk/>
            <pc:sldMk cId="1343961152" sldId="369"/>
            <ac:spMk id="19" creationId="{F44C5E7B-0E08-FC49-A75F-4ABC8C684294}"/>
          </ac:spMkLst>
        </pc:spChg>
        <pc:spChg chg="mod topLvl">
          <ac:chgData name="Libby Heasman" userId="b9dffacd-7b6c-4df1-a73b-206a6b4ea4d6" providerId="ADAL" clId="{A8B61198-0963-BA4F-9ED4-99D0143B083F}" dt="2021-07-12T01:11:34.996" v="348" actId="1076"/>
          <ac:spMkLst>
            <pc:docMk/>
            <pc:sldMk cId="1343961152" sldId="369"/>
            <ac:spMk id="20" creationId="{20FDAC58-F9F9-8840-B16A-0F3BF38F6EEC}"/>
          </ac:spMkLst>
        </pc:spChg>
        <pc:spChg chg="mod topLvl">
          <ac:chgData name="Libby Heasman" userId="b9dffacd-7b6c-4df1-a73b-206a6b4ea4d6" providerId="ADAL" clId="{A8B61198-0963-BA4F-9ED4-99D0143B083F}" dt="2021-07-12T01:11:39.474" v="349" actId="1076"/>
          <ac:spMkLst>
            <pc:docMk/>
            <pc:sldMk cId="1343961152" sldId="369"/>
            <ac:spMk id="21" creationId="{AB3F2CF3-9496-6B46-A305-4C45015CAA5A}"/>
          </ac:spMkLst>
        </pc:spChg>
        <pc:spChg chg="add del mod">
          <ac:chgData name="Libby Heasman" userId="b9dffacd-7b6c-4df1-a73b-206a6b4ea4d6" providerId="ADAL" clId="{A8B61198-0963-BA4F-9ED4-99D0143B083F}" dt="2021-07-12T01:13:49.086" v="411"/>
          <ac:spMkLst>
            <pc:docMk/>
            <pc:sldMk cId="1343961152" sldId="369"/>
            <ac:spMk id="27" creationId="{B2077AFD-0956-404B-8097-28384D3ED195}"/>
          </ac:spMkLst>
        </pc:spChg>
        <pc:spChg chg="add del mod">
          <ac:chgData name="Libby Heasman" userId="b9dffacd-7b6c-4df1-a73b-206a6b4ea4d6" providerId="ADAL" clId="{A8B61198-0963-BA4F-9ED4-99D0143B083F}" dt="2021-07-12T01:13:49.086" v="411"/>
          <ac:spMkLst>
            <pc:docMk/>
            <pc:sldMk cId="1343961152" sldId="369"/>
            <ac:spMk id="28" creationId="{647C9E27-79D0-A044-A254-50CB6AC4B838}"/>
          </ac:spMkLst>
        </pc:spChg>
        <pc:spChg chg="add del mod">
          <ac:chgData name="Libby Heasman" userId="b9dffacd-7b6c-4df1-a73b-206a6b4ea4d6" providerId="ADAL" clId="{A8B61198-0963-BA4F-9ED4-99D0143B083F}" dt="2021-07-12T01:13:49.086" v="411"/>
          <ac:spMkLst>
            <pc:docMk/>
            <pc:sldMk cId="1343961152" sldId="369"/>
            <ac:spMk id="29" creationId="{C9099AEB-4F7D-344B-B06B-8201330371A1}"/>
          </ac:spMkLst>
        </pc:spChg>
        <pc:spChg chg="add del mod">
          <ac:chgData name="Libby Heasman" userId="b9dffacd-7b6c-4df1-a73b-206a6b4ea4d6" providerId="ADAL" clId="{A8B61198-0963-BA4F-9ED4-99D0143B083F}" dt="2021-07-12T01:13:49.086" v="411"/>
          <ac:spMkLst>
            <pc:docMk/>
            <pc:sldMk cId="1343961152" sldId="369"/>
            <ac:spMk id="30" creationId="{20691DF4-4EFB-604A-AE67-57F5DFDBB2DE}"/>
          </ac:spMkLst>
        </pc:spChg>
        <pc:spChg chg="add mod">
          <ac:chgData name="Libby Heasman" userId="b9dffacd-7b6c-4df1-a73b-206a6b4ea4d6" providerId="ADAL" clId="{A8B61198-0963-BA4F-9ED4-99D0143B083F}" dt="2021-07-12T01:15:48.852" v="473" actId="1037"/>
          <ac:spMkLst>
            <pc:docMk/>
            <pc:sldMk cId="1343961152" sldId="369"/>
            <ac:spMk id="32" creationId="{C80954F0-F0F7-2B44-8489-0C3ED299FFD3}"/>
          </ac:spMkLst>
        </pc:spChg>
        <pc:spChg chg="add mod">
          <ac:chgData name="Libby Heasman" userId="b9dffacd-7b6c-4df1-a73b-206a6b4ea4d6" providerId="ADAL" clId="{A8B61198-0963-BA4F-9ED4-99D0143B083F}" dt="2021-07-12T01:15:41.551" v="453" actId="1035"/>
          <ac:spMkLst>
            <pc:docMk/>
            <pc:sldMk cId="1343961152" sldId="369"/>
            <ac:spMk id="33" creationId="{E458DAF9-B99E-0849-8E5F-D28FB5057484}"/>
          </ac:spMkLst>
        </pc:spChg>
        <pc:spChg chg="add mod">
          <ac:chgData name="Libby Heasman" userId="b9dffacd-7b6c-4df1-a73b-206a6b4ea4d6" providerId="ADAL" clId="{A8B61198-0963-BA4F-9ED4-99D0143B083F}" dt="2021-07-12T01:15:41.551" v="453" actId="1035"/>
          <ac:spMkLst>
            <pc:docMk/>
            <pc:sldMk cId="1343961152" sldId="369"/>
            <ac:spMk id="34" creationId="{A7CD24A9-1B60-E24D-9E63-72D0552C8C8A}"/>
          </ac:spMkLst>
        </pc:spChg>
        <pc:spChg chg="add mod">
          <ac:chgData name="Libby Heasman" userId="b9dffacd-7b6c-4df1-a73b-206a6b4ea4d6" providerId="ADAL" clId="{A8B61198-0963-BA4F-9ED4-99D0143B083F}" dt="2021-07-12T01:13:56.985" v="413" actId="1076"/>
          <ac:spMkLst>
            <pc:docMk/>
            <pc:sldMk cId="1343961152" sldId="369"/>
            <ac:spMk id="35" creationId="{1977F5A9-FE33-354C-B09D-2547A5B0803F}"/>
          </ac:spMkLst>
        </pc:spChg>
        <pc:grpChg chg="del">
          <ac:chgData name="Libby Heasman" userId="b9dffacd-7b6c-4df1-a73b-206a6b4ea4d6" providerId="ADAL" clId="{A8B61198-0963-BA4F-9ED4-99D0143B083F}" dt="2021-07-12T01:11:06.728" v="344" actId="165"/>
          <ac:grpSpMkLst>
            <pc:docMk/>
            <pc:sldMk cId="1343961152" sldId="369"/>
            <ac:grpSpMk id="22" creationId="{CEF46C47-03B5-9046-88B8-F534B6D0BEB3}"/>
          </ac:grpSpMkLst>
        </pc:grpChg>
        <pc:grpChg chg="del">
          <ac:chgData name="Libby Heasman" userId="b9dffacd-7b6c-4df1-a73b-206a6b4ea4d6" providerId="ADAL" clId="{A8B61198-0963-BA4F-9ED4-99D0143B083F}" dt="2021-07-12T01:11:17.345" v="345" actId="165"/>
          <ac:grpSpMkLst>
            <pc:docMk/>
            <pc:sldMk cId="1343961152" sldId="369"/>
            <ac:grpSpMk id="23" creationId="{C8DA768C-BC97-8446-BDDD-CA0EDC9A7AA8}"/>
          </ac:grpSpMkLst>
        </pc:grpChg>
        <pc:grpChg chg="del">
          <ac:chgData name="Libby Heasman" userId="b9dffacd-7b6c-4df1-a73b-206a6b4ea4d6" providerId="ADAL" clId="{A8B61198-0963-BA4F-9ED4-99D0143B083F}" dt="2021-07-12T01:11:22.746" v="346" actId="165"/>
          <ac:grpSpMkLst>
            <pc:docMk/>
            <pc:sldMk cId="1343961152" sldId="369"/>
            <ac:grpSpMk id="24" creationId="{07311100-FD15-A149-9D1C-4AC735DDDB2A}"/>
          </ac:grpSpMkLst>
        </pc:grpChg>
        <pc:grpChg chg="del">
          <ac:chgData name="Libby Heasman" userId="b9dffacd-7b6c-4df1-a73b-206a6b4ea4d6" providerId="ADAL" clId="{A8B61198-0963-BA4F-9ED4-99D0143B083F}" dt="2021-07-12T01:11:27.964" v="347" actId="165"/>
          <ac:grpSpMkLst>
            <pc:docMk/>
            <pc:sldMk cId="1343961152" sldId="369"/>
            <ac:grpSpMk id="25" creationId="{9E843597-D3EB-984B-8439-08CEB8C2B9DB}"/>
          </ac:grpSpMkLst>
        </pc:grpChg>
        <pc:picChg chg="del">
          <ac:chgData name="Libby Heasman" userId="b9dffacd-7b6c-4df1-a73b-206a6b4ea4d6" providerId="ADAL" clId="{A8B61198-0963-BA4F-9ED4-99D0143B083F}" dt="2021-07-12T01:13:24.164" v="407" actId="478"/>
          <ac:picMkLst>
            <pc:docMk/>
            <pc:sldMk cId="1343961152" sldId="369"/>
            <ac:picMk id="7" creationId="{BB87ECCD-296A-9749-8F8E-37D63862754B}"/>
          </ac:picMkLst>
        </pc:picChg>
        <pc:picChg chg="add del mod">
          <ac:chgData name="Libby Heasman" userId="b9dffacd-7b6c-4df1-a73b-206a6b4ea4d6" providerId="ADAL" clId="{A8B61198-0963-BA4F-9ED4-99D0143B083F}" dt="2021-07-12T01:13:49.086" v="411"/>
          <ac:picMkLst>
            <pc:docMk/>
            <pc:sldMk cId="1343961152" sldId="369"/>
            <ac:picMk id="26" creationId="{8BD066B1-0ED7-9E45-A57E-B293F8168901}"/>
          </ac:picMkLst>
        </pc:picChg>
        <pc:picChg chg="add mod">
          <ac:chgData name="Libby Heasman" userId="b9dffacd-7b6c-4df1-a73b-206a6b4ea4d6" providerId="ADAL" clId="{A8B61198-0963-BA4F-9ED4-99D0143B083F}" dt="2021-07-12T01:15:33.184" v="423" actId="1076"/>
          <ac:picMkLst>
            <pc:docMk/>
            <pc:sldMk cId="1343961152" sldId="369"/>
            <ac:picMk id="31" creationId="{E7BBD9A9-36A8-8C45-9FB6-942CA43F7CFC}"/>
          </ac:picMkLst>
        </pc:picChg>
      </pc:sldChg>
      <pc:sldChg chg="modSp mod">
        <pc:chgData name="Libby Heasman" userId="b9dffacd-7b6c-4df1-a73b-206a6b4ea4d6" providerId="ADAL" clId="{A8B61198-0963-BA4F-9ED4-99D0143B083F}" dt="2021-07-12T02:55:13.778" v="1642" actId="20577"/>
        <pc:sldMkLst>
          <pc:docMk/>
          <pc:sldMk cId="489116721" sldId="373"/>
        </pc:sldMkLst>
        <pc:spChg chg="mod">
          <ac:chgData name="Libby Heasman" userId="b9dffacd-7b6c-4df1-a73b-206a6b4ea4d6" providerId="ADAL" clId="{A8B61198-0963-BA4F-9ED4-99D0143B083F}" dt="2021-07-12T02:55:13.778" v="1642" actId="20577"/>
          <ac:spMkLst>
            <pc:docMk/>
            <pc:sldMk cId="489116721" sldId="373"/>
            <ac:spMk id="6" creationId="{00000000-0000-0000-0000-000000000000}"/>
          </ac:spMkLst>
        </pc:spChg>
      </pc:sldChg>
      <pc:sldChg chg="del">
        <pc:chgData name="Libby Heasman" userId="b9dffacd-7b6c-4df1-a73b-206a6b4ea4d6" providerId="ADAL" clId="{A8B61198-0963-BA4F-9ED4-99D0143B083F}" dt="2021-07-12T01:08:38.449" v="274" actId="2696"/>
        <pc:sldMkLst>
          <pc:docMk/>
          <pc:sldMk cId="1177306017" sldId="388"/>
        </pc:sldMkLst>
      </pc:sldChg>
      <pc:sldChg chg="del">
        <pc:chgData name="Libby Heasman" userId="b9dffacd-7b6c-4df1-a73b-206a6b4ea4d6" providerId="ADAL" clId="{A8B61198-0963-BA4F-9ED4-99D0143B083F}" dt="2021-07-12T01:08:38.449" v="274" actId="2696"/>
        <pc:sldMkLst>
          <pc:docMk/>
          <pc:sldMk cId="4009204942" sldId="395"/>
        </pc:sldMkLst>
      </pc:sldChg>
      <pc:sldChg chg="del">
        <pc:chgData name="Libby Heasman" userId="b9dffacd-7b6c-4df1-a73b-206a6b4ea4d6" providerId="ADAL" clId="{A8B61198-0963-BA4F-9ED4-99D0143B083F}" dt="2021-07-12T01:08:38.449" v="274" actId="2696"/>
        <pc:sldMkLst>
          <pc:docMk/>
          <pc:sldMk cId="1808797310" sldId="396"/>
        </pc:sldMkLst>
      </pc:sldChg>
      <pc:sldChg chg="modSp mod">
        <pc:chgData name="Libby Heasman" userId="b9dffacd-7b6c-4df1-a73b-206a6b4ea4d6" providerId="ADAL" clId="{A8B61198-0963-BA4F-9ED4-99D0143B083F}" dt="2021-07-12T01:07:30.200" v="272" actId="20577"/>
        <pc:sldMkLst>
          <pc:docMk/>
          <pc:sldMk cId="2306997341" sldId="402"/>
        </pc:sldMkLst>
        <pc:spChg chg="mod">
          <ac:chgData name="Libby Heasman" userId="b9dffacd-7b6c-4df1-a73b-206a6b4ea4d6" providerId="ADAL" clId="{A8B61198-0963-BA4F-9ED4-99D0143B083F}" dt="2021-07-12T01:07:30.200" v="272" actId="20577"/>
          <ac:spMkLst>
            <pc:docMk/>
            <pc:sldMk cId="2306997341" sldId="402"/>
            <ac:spMk id="5" creationId="{196E3566-7E5B-4BC7-899A-B3F19733B0BC}"/>
          </ac:spMkLst>
        </pc:spChg>
      </pc:sldChg>
      <pc:sldChg chg="modSp mod">
        <pc:chgData name="Libby Heasman" userId="b9dffacd-7b6c-4df1-a73b-206a6b4ea4d6" providerId="ADAL" clId="{A8B61198-0963-BA4F-9ED4-99D0143B083F}" dt="2021-07-12T01:00:35.409" v="17" actId="20577"/>
        <pc:sldMkLst>
          <pc:docMk/>
          <pc:sldMk cId="1571167352" sldId="403"/>
        </pc:sldMkLst>
        <pc:spChg chg="mod">
          <ac:chgData name="Libby Heasman" userId="b9dffacd-7b6c-4df1-a73b-206a6b4ea4d6" providerId="ADAL" clId="{A8B61198-0963-BA4F-9ED4-99D0143B083F}" dt="2021-07-12T01:00:35.409" v="17" actId="20577"/>
          <ac:spMkLst>
            <pc:docMk/>
            <pc:sldMk cId="1571167352" sldId="403"/>
            <ac:spMk id="2" creationId="{00000000-0000-0000-0000-000000000000}"/>
          </ac:spMkLst>
        </pc:spChg>
      </pc:sldChg>
      <pc:sldChg chg="modSp mod">
        <pc:chgData name="Libby Heasman" userId="b9dffacd-7b6c-4df1-a73b-206a6b4ea4d6" providerId="ADAL" clId="{A8B61198-0963-BA4F-9ED4-99D0143B083F}" dt="2021-07-12T01:02:00.573" v="122" actId="1076"/>
        <pc:sldMkLst>
          <pc:docMk/>
          <pc:sldMk cId="537237020" sldId="404"/>
        </pc:sldMkLst>
        <pc:spChg chg="mod">
          <ac:chgData name="Libby Heasman" userId="b9dffacd-7b6c-4df1-a73b-206a6b4ea4d6" providerId="ADAL" clId="{A8B61198-0963-BA4F-9ED4-99D0143B083F}" dt="2021-07-12T01:02:00.573" v="122" actId="1076"/>
          <ac:spMkLst>
            <pc:docMk/>
            <pc:sldMk cId="537237020" sldId="404"/>
            <ac:spMk id="12" creationId="{00000000-0000-0000-0000-000000000000}"/>
          </ac:spMkLst>
        </pc:spChg>
        <pc:spChg chg="mod">
          <ac:chgData name="Libby Heasman" userId="b9dffacd-7b6c-4df1-a73b-206a6b4ea4d6" providerId="ADAL" clId="{A8B61198-0963-BA4F-9ED4-99D0143B083F}" dt="2021-07-12T01:01:08.688" v="40" actId="20577"/>
          <ac:spMkLst>
            <pc:docMk/>
            <pc:sldMk cId="537237020" sldId="404"/>
            <ac:spMk id="26" creationId="{00000000-0000-0000-0000-000000000000}"/>
          </ac:spMkLst>
        </pc:spChg>
        <pc:spChg chg="mod">
          <ac:chgData name="Libby Heasman" userId="b9dffacd-7b6c-4df1-a73b-206a6b4ea4d6" providerId="ADAL" clId="{A8B61198-0963-BA4F-9ED4-99D0143B083F}" dt="2021-07-12T01:01:49.592" v="120" actId="1076"/>
          <ac:spMkLst>
            <pc:docMk/>
            <pc:sldMk cId="537237020" sldId="404"/>
            <ac:spMk id="28" creationId="{00000000-0000-0000-0000-000000000000}"/>
          </ac:spMkLst>
        </pc:spChg>
        <pc:spChg chg="mod">
          <ac:chgData name="Libby Heasman" userId="b9dffacd-7b6c-4df1-a73b-206a6b4ea4d6" providerId="ADAL" clId="{A8B61198-0963-BA4F-9ED4-99D0143B083F}" dt="2021-07-12T01:02:00.573" v="122" actId="1076"/>
          <ac:spMkLst>
            <pc:docMk/>
            <pc:sldMk cId="537237020" sldId="404"/>
            <ac:spMk id="35" creationId="{74D6BC87-CDB4-47DC-B600-6E4EC20965EB}"/>
          </ac:spMkLst>
        </pc:spChg>
      </pc:sldChg>
      <pc:sldChg chg="del">
        <pc:chgData name="Libby Heasman" userId="b9dffacd-7b6c-4df1-a73b-206a6b4ea4d6" providerId="ADAL" clId="{A8B61198-0963-BA4F-9ED4-99D0143B083F}" dt="2021-07-12T01:07:39.452" v="273" actId="2696"/>
        <pc:sldMkLst>
          <pc:docMk/>
          <pc:sldMk cId="1733152053" sldId="405"/>
        </pc:sldMkLst>
      </pc:sldChg>
      <pc:sldChg chg="modAnim">
        <pc:chgData name="Libby Heasman" userId="b9dffacd-7b6c-4df1-a73b-206a6b4ea4d6" providerId="ADAL" clId="{A8B61198-0963-BA4F-9ED4-99D0143B083F}" dt="2021-07-12T01:28:24.314" v="682"/>
        <pc:sldMkLst>
          <pc:docMk/>
          <pc:sldMk cId="2062375918" sldId="406"/>
        </pc:sldMkLst>
      </pc:sldChg>
      <pc:sldChg chg="addSp delSp modSp add mod modClrScheme modAnim chgLayout modNotesTx">
        <pc:chgData name="Libby Heasman" userId="b9dffacd-7b6c-4df1-a73b-206a6b4ea4d6" providerId="ADAL" clId="{A8B61198-0963-BA4F-9ED4-99D0143B083F}" dt="2021-07-12T01:28:07.771" v="680"/>
        <pc:sldMkLst>
          <pc:docMk/>
          <pc:sldMk cId="2066911436" sldId="407"/>
        </pc:sldMkLst>
        <pc:spChg chg="mod ord">
          <ac:chgData name="Libby Heasman" userId="b9dffacd-7b6c-4df1-a73b-206a6b4ea4d6" providerId="ADAL" clId="{A8B61198-0963-BA4F-9ED4-99D0143B083F}" dt="2021-07-12T01:26:41.060" v="670" actId="700"/>
          <ac:spMkLst>
            <pc:docMk/>
            <pc:sldMk cId="2066911436" sldId="407"/>
            <ac:spMk id="2" creationId="{00000000-0000-0000-0000-000000000000}"/>
          </ac:spMkLst>
        </pc:spChg>
        <pc:spChg chg="mod ord">
          <ac:chgData name="Libby Heasman" userId="b9dffacd-7b6c-4df1-a73b-206a6b4ea4d6" providerId="ADAL" clId="{A8B61198-0963-BA4F-9ED4-99D0143B083F}" dt="2021-07-12T01:26:41.060" v="670" actId="700"/>
          <ac:spMkLst>
            <pc:docMk/>
            <pc:sldMk cId="2066911436" sldId="407"/>
            <ac:spMk id="4" creationId="{00000000-0000-0000-0000-000000000000}"/>
          </ac:spMkLst>
        </pc:spChg>
        <pc:spChg chg="add del mod ord">
          <ac:chgData name="Libby Heasman" userId="b9dffacd-7b6c-4df1-a73b-206a6b4ea4d6" providerId="ADAL" clId="{A8B61198-0963-BA4F-9ED4-99D0143B083F}" dt="2021-07-12T01:26:34.594" v="669" actId="478"/>
          <ac:spMkLst>
            <pc:docMk/>
            <pc:sldMk cId="2066911436" sldId="407"/>
            <ac:spMk id="8" creationId="{D6D841BA-92D7-134E-802E-D7936BEBA019}"/>
          </ac:spMkLst>
        </pc:spChg>
        <pc:spChg chg="add del mod ord">
          <ac:chgData name="Libby Heasman" userId="b9dffacd-7b6c-4df1-a73b-206a6b4ea4d6" providerId="ADAL" clId="{A8B61198-0963-BA4F-9ED4-99D0143B083F}" dt="2021-07-12T01:26:41.060" v="670" actId="700"/>
          <ac:spMkLst>
            <pc:docMk/>
            <pc:sldMk cId="2066911436" sldId="407"/>
            <ac:spMk id="9" creationId="{A1157CD2-BCEF-6D4F-90F8-C54E43097EEF}"/>
          </ac:spMkLst>
        </pc:spChg>
        <pc:spChg chg="mod">
          <ac:chgData name="Libby Heasman" userId="b9dffacd-7b6c-4df1-a73b-206a6b4ea4d6" providerId="ADAL" clId="{A8B61198-0963-BA4F-9ED4-99D0143B083F}" dt="2021-07-12T01:18:11.447" v="525" actId="208"/>
          <ac:spMkLst>
            <pc:docMk/>
            <pc:sldMk cId="2066911436" sldId="407"/>
            <ac:spMk id="10" creationId="{E0389C89-7D6D-2642-B887-9EB0DA6EADB6}"/>
          </ac:spMkLst>
        </pc:spChg>
        <pc:spChg chg="mod">
          <ac:chgData name="Libby Heasman" userId="b9dffacd-7b6c-4df1-a73b-206a6b4ea4d6" providerId="ADAL" clId="{A8B61198-0963-BA4F-9ED4-99D0143B083F}" dt="2021-07-12T01:18:11.447" v="525" actId="208"/>
          <ac:spMkLst>
            <pc:docMk/>
            <pc:sldMk cId="2066911436" sldId="407"/>
            <ac:spMk id="11" creationId="{757E510E-463B-B946-BBA4-52D92D23E943}"/>
          </ac:spMkLst>
        </pc:spChg>
        <pc:spChg chg="mod">
          <ac:chgData name="Libby Heasman" userId="b9dffacd-7b6c-4df1-a73b-206a6b4ea4d6" providerId="ADAL" clId="{A8B61198-0963-BA4F-9ED4-99D0143B083F}" dt="2021-07-12T01:18:11.447" v="525" actId="208"/>
          <ac:spMkLst>
            <pc:docMk/>
            <pc:sldMk cId="2066911436" sldId="407"/>
            <ac:spMk id="12" creationId="{44EFFF13-22D5-2B45-B2A4-119D152C004D}"/>
          </ac:spMkLst>
        </pc:spChg>
        <pc:spChg chg="mod">
          <ac:chgData name="Libby Heasman" userId="b9dffacd-7b6c-4df1-a73b-206a6b4ea4d6" providerId="ADAL" clId="{A8B61198-0963-BA4F-9ED4-99D0143B083F}" dt="2021-07-12T01:18:11.447" v="525" actId="208"/>
          <ac:spMkLst>
            <pc:docMk/>
            <pc:sldMk cId="2066911436" sldId="407"/>
            <ac:spMk id="13" creationId="{497A3C62-FC95-DA47-A5F7-30C675CBEB90}"/>
          </ac:spMkLst>
        </pc:spChg>
        <pc:spChg chg="mod">
          <ac:chgData name="Libby Heasman" userId="b9dffacd-7b6c-4df1-a73b-206a6b4ea4d6" providerId="ADAL" clId="{A8B61198-0963-BA4F-9ED4-99D0143B083F}" dt="2021-07-12T01:27:30.008" v="675" actId="1076"/>
          <ac:spMkLst>
            <pc:docMk/>
            <pc:sldMk cId="2066911436" sldId="407"/>
            <ac:spMk id="14" creationId="{1E0C8BA9-F603-084E-9D58-D1427ED82F28}"/>
          </ac:spMkLst>
        </pc:spChg>
        <pc:spChg chg="add del mod ord">
          <ac:chgData name="Libby Heasman" userId="b9dffacd-7b6c-4df1-a73b-206a6b4ea4d6" providerId="ADAL" clId="{A8B61198-0963-BA4F-9ED4-99D0143B083F}" dt="2021-07-12T01:26:49.683" v="671" actId="478"/>
          <ac:spMkLst>
            <pc:docMk/>
            <pc:sldMk cId="2066911436" sldId="407"/>
            <ac:spMk id="15" creationId="{DB19A196-C129-FD49-949C-EBB9DC505F39}"/>
          </ac:spMkLst>
        </pc:spChg>
        <pc:spChg chg="mod">
          <ac:chgData name="Libby Heasman" userId="b9dffacd-7b6c-4df1-a73b-206a6b4ea4d6" providerId="ADAL" clId="{A8B61198-0963-BA4F-9ED4-99D0143B083F}" dt="2021-07-12T01:27:25.395" v="674" actId="1076"/>
          <ac:spMkLst>
            <pc:docMk/>
            <pc:sldMk cId="2066911436" sldId="407"/>
            <ac:spMk id="19" creationId="{F44C5E7B-0E08-FC49-A75F-4ABC8C684294}"/>
          </ac:spMkLst>
        </pc:spChg>
        <pc:spChg chg="mod">
          <ac:chgData name="Libby Heasman" userId="b9dffacd-7b6c-4df1-a73b-206a6b4ea4d6" providerId="ADAL" clId="{A8B61198-0963-BA4F-9ED4-99D0143B083F}" dt="2021-07-12T01:27:20.017" v="673" actId="1076"/>
          <ac:spMkLst>
            <pc:docMk/>
            <pc:sldMk cId="2066911436" sldId="407"/>
            <ac:spMk id="20" creationId="{20FDAC58-F9F9-8840-B16A-0F3BF38F6EEC}"/>
          </ac:spMkLst>
        </pc:spChg>
        <pc:spChg chg="mod">
          <ac:chgData name="Libby Heasman" userId="b9dffacd-7b6c-4df1-a73b-206a6b4ea4d6" providerId="ADAL" clId="{A8B61198-0963-BA4F-9ED4-99D0143B083F}" dt="2021-07-12T01:27:10.748" v="672" actId="1076"/>
          <ac:spMkLst>
            <pc:docMk/>
            <pc:sldMk cId="2066911436" sldId="407"/>
            <ac:spMk id="21" creationId="{AB3F2CF3-9496-6B46-A305-4C45015CAA5A}"/>
          </ac:spMkLst>
        </pc:spChg>
        <pc:grpChg chg="add">
          <ac:chgData name="Libby Heasman" userId="b9dffacd-7b6c-4df1-a73b-206a6b4ea4d6" providerId="ADAL" clId="{A8B61198-0963-BA4F-9ED4-99D0143B083F}" dt="2021-07-12T01:20:26.936" v="545" actId="164"/>
          <ac:grpSpMkLst>
            <pc:docMk/>
            <pc:sldMk cId="2066911436" sldId="407"/>
            <ac:grpSpMk id="3" creationId="{AA46AEEA-C90E-354B-A160-1A4BDBF5F68B}"/>
          </ac:grpSpMkLst>
        </pc:grpChg>
        <pc:grpChg chg="add">
          <ac:chgData name="Libby Heasman" userId="b9dffacd-7b6c-4df1-a73b-206a6b4ea4d6" providerId="ADAL" clId="{A8B61198-0963-BA4F-9ED4-99D0143B083F}" dt="2021-07-12T01:20:40.043" v="546" actId="164"/>
          <ac:grpSpMkLst>
            <pc:docMk/>
            <pc:sldMk cId="2066911436" sldId="407"/>
            <ac:grpSpMk id="5" creationId="{4F87B34E-6F6A-2246-A602-169606F4F9AA}"/>
          </ac:grpSpMkLst>
        </pc:grpChg>
        <pc:grpChg chg="add">
          <ac:chgData name="Libby Heasman" userId="b9dffacd-7b6c-4df1-a73b-206a6b4ea4d6" providerId="ADAL" clId="{A8B61198-0963-BA4F-9ED4-99D0143B083F}" dt="2021-07-12T01:20:47.410" v="547" actId="164"/>
          <ac:grpSpMkLst>
            <pc:docMk/>
            <pc:sldMk cId="2066911436" sldId="407"/>
            <ac:grpSpMk id="6" creationId="{3AFEBF2C-16E7-E049-BAD6-B82D2508CBF7}"/>
          </ac:grpSpMkLst>
        </pc:grpChg>
        <pc:grpChg chg="add">
          <ac:chgData name="Libby Heasman" userId="b9dffacd-7b6c-4df1-a73b-206a6b4ea4d6" providerId="ADAL" clId="{A8B61198-0963-BA4F-9ED4-99D0143B083F}" dt="2021-07-12T01:20:54.779" v="548" actId="164"/>
          <ac:grpSpMkLst>
            <pc:docMk/>
            <pc:sldMk cId="2066911436" sldId="407"/>
            <ac:grpSpMk id="7" creationId="{1D23F437-30BA-5E40-A8D6-AEB4872957EC}"/>
          </ac:grpSpMkLst>
        </pc:grpChg>
      </pc:sldChg>
      <pc:sldChg chg="delSp modSp add del mod">
        <pc:chgData name="Libby Heasman" userId="b9dffacd-7b6c-4df1-a73b-206a6b4ea4d6" providerId="ADAL" clId="{A8B61198-0963-BA4F-9ED4-99D0143B083F}" dt="2021-07-12T01:16:11.710" v="479" actId="2696"/>
        <pc:sldMkLst>
          <pc:docMk/>
          <pc:sldMk cId="2867623279" sldId="407"/>
        </pc:sldMkLst>
        <pc:spChg chg="mod">
          <ac:chgData name="Libby Heasman" userId="b9dffacd-7b6c-4df1-a73b-206a6b4ea4d6" providerId="ADAL" clId="{A8B61198-0963-BA4F-9ED4-99D0143B083F}" dt="2021-07-12T01:13:02.501" v="404" actId="20577"/>
          <ac:spMkLst>
            <pc:docMk/>
            <pc:sldMk cId="2867623279" sldId="407"/>
            <ac:spMk id="4" creationId="{00000000-0000-0000-0000-000000000000}"/>
          </ac:spMkLst>
        </pc:spChg>
        <pc:spChg chg="del">
          <ac:chgData name="Libby Heasman" userId="b9dffacd-7b6c-4df1-a73b-206a6b4ea4d6" providerId="ADAL" clId="{A8B61198-0963-BA4F-9ED4-99D0143B083F}" dt="2021-07-12T01:13:09.828" v="405" actId="478"/>
          <ac:spMkLst>
            <pc:docMk/>
            <pc:sldMk cId="2867623279" sldId="407"/>
            <ac:spMk id="8" creationId="{F5639E0A-D2BA-1B40-9AFF-5CB96F44CAEF}"/>
          </ac:spMkLst>
        </pc:spChg>
        <pc:spChg chg="mod">
          <ac:chgData name="Libby Heasman" userId="b9dffacd-7b6c-4df1-a73b-206a6b4ea4d6" providerId="ADAL" clId="{A8B61198-0963-BA4F-9ED4-99D0143B083F}" dt="2021-07-12T01:13:16.382" v="406" actId="1076"/>
          <ac:spMkLst>
            <pc:docMk/>
            <pc:sldMk cId="2867623279" sldId="407"/>
            <ac:spMk id="11" creationId="{757E510E-463B-B946-BBA4-52D92D23E943}"/>
          </ac:spMkLst>
        </pc:spChg>
        <pc:spChg chg="mod">
          <ac:chgData name="Libby Heasman" userId="b9dffacd-7b6c-4df1-a73b-206a6b4ea4d6" providerId="ADAL" clId="{A8B61198-0963-BA4F-9ED4-99D0143B083F}" dt="2021-07-12T01:11:59.094" v="351" actId="1076"/>
          <ac:spMkLst>
            <pc:docMk/>
            <pc:sldMk cId="2867623279" sldId="407"/>
            <ac:spMk id="14" creationId="{1E0C8BA9-F603-084E-9D58-D1427ED82F28}"/>
          </ac:spMkLst>
        </pc:spChg>
        <pc:spChg chg="mod">
          <ac:chgData name="Libby Heasman" userId="b9dffacd-7b6c-4df1-a73b-206a6b4ea4d6" providerId="ADAL" clId="{A8B61198-0963-BA4F-9ED4-99D0143B083F}" dt="2021-07-12T01:12:01.460" v="352" actId="1076"/>
          <ac:spMkLst>
            <pc:docMk/>
            <pc:sldMk cId="2867623279" sldId="407"/>
            <ac:spMk id="19" creationId="{F44C5E7B-0E08-FC49-A75F-4ABC8C684294}"/>
          </ac:spMkLst>
        </pc:spChg>
        <pc:spChg chg="mod">
          <ac:chgData name="Libby Heasman" userId="b9dffacd-7b6c-4df1-a73b-206a6b4ea4d6" providerId="ADAL" clId="{A8B61198-0963-BA4F-9ED4-99D0143B083F}" dt="2021-07-12T01:12:06.148" v="354" actId="1076"/>
          <ac:spMkLst>
            <pc:docMk/>
            <pc:sldMk cId="2867623279" sldId="407"/>
            <ac:spMk id="20" creationId="{20FDAC58-F9F9-8840-B16A-0F3BF38F6EEC}"/>
          </ac:spMkLst>
        </pc:spChg>
        <pc:spChg chg="mod">
          <ac:chgData name="Libby Heasman" userId="b9dffacd-7b6c-4df1-a73b-206a6b4ea4d6" providerId="ADAL" clId="{A8B61198-0963-BA4F-9ED4-99D0143B083F}" dt="2021-07-12T01:12:09.016" v="355" actId="1076"/>
          <ac:spMkLst>
            <pc:docMk/>
            <pc:sldMk cId="2867623279" sldId="407"/>
            <ac:spMk id="21" creationId="{AB3F2CF3-9496-6B46-A305-4C45015CAA5A}"/>
          </ac:spMkLst>
        </pc:spChg>
      </pc:sldChg>
      <pc:sldChg chg="addSp delSp modSp add mod modClrScheme modAnim chgLayout modNotesTx">
        <pc:chgData name="Libby Heasman" userId="b9dffacd-7b6c-4df1-a73b-206a6b4ea4d6" providerId="ADAL" clId="{A8B61198-0963-BA4F-9ED4-99D0143B083F}" dt="2021-07-12T02:55:02.659" v="1632" actId="20577"/>
        <pc:sldMkLst>
          <pc:docMk/>
          <pc:sldMk cId="1853339030" sldId="408"/>
        </pc:sldMkLst>
        <pc:spChg chg="mod ord">
          <ac:chgData name="Libby Heasman" userId="b9dffacd-7b6c-4df1-a73b-206a6b4ea4d6" providerId="ADAL" clId="{A8B61198-0963-BA4F-9ED4-99D0143B083F}" dt="2021-07-12T01:28:53.305" v="687" actId="700"/>
          <ac:spMkLst>
            <pc:docMk/>
            <pc:sldMk cId="1853339030" sldId="408"/>
            <ac:spMk id="2" creationId="{00000000-0000-0000-0000-000000000000}"/>
          </ac:spMkLst>
        </pc:spChg>
        <pc:spChg chg="mod ord">
          <ac:chgData name="Libby Heasman" userId="b9dffacd-7b6c-4df1-a73b-206a6b4ea4d6" providerId="ADAL" clId="{A8B61198-0963-BA4F-9ED4-99D0143B083F}" dt="2021-07-12T01:28:53.305" v="687" actId="700"/>
          <ac:spMkLst>
            <pc:docMk/>
            <pc:sldMk cId="1853339030" sldId="408"/>
            <ac:spMk id="4" creationId="{00000000-0000-0000-0000-000000000000}"/>
          </ac:spMkLst>
        </pc:spChg>
        <pc:spChg chg="add del mod ord">
          <ac:chgData name="Libby Heasman" userId="b9dffacd-7b6c-4df1-a73b-206a6b4ea4d6" providerId="ADAL" clId="{A8B61198-0963-BA4F-9ED4-99D0143B083F}" dt="2021-07-12T01:28:58.115" v="688" actId="478"/>
          <ac:spMkLst>
            <pc:docMk/>
            <pc:sldMk cId="1853339030" sldId="408"/>
            <ac:spMk id="8" creationId="{C5E007AC-6084-FF4B-9469-1E5FCBB8B388}"/>
          </ac:spMkLst>
        </pc:spChg>
        <pc:spChg chg="mod">
          <ac:chgData name="Libby Heasman" userId="b9dffacd-7b6c-4df1-a73b-206a6b4ea4d6" providerId="ADAL" clId="{A8B61198-0963-BA4F-9ED4-99D0143B083F}" dt="2021-07-12T01:24:38.681" v="622" actId="208"/>
          <ac:spMkLst>
            <pc:docMk/>
            <pc:sldMk cId="1853339030" sldId="408"/>
            <ac:spMk id="10" creationId="{E0389C89-7D6D-2642-B887-9EB0DA6EADB6}"/>
          </ac:spMkLst>
        </pc:spChg>
        <pc:spChg chg="mod">
          <ac:chgData name="Libby Heasman" userId="b9dffacd-7b6c-4df1-a73b-206a6b4ea4d6" providerId="ADAL" clId="{A8B61198-0963-BA4F-9ED4-99D0143B083F}" dt="2021-07-12T01:25:34.173" v="630"/>
          <ac:spMkLst>
            <pc:docMk/>
            <pc:sldMk cId="1853339030" sldId="408"/>
            <ac:spMk id="11" creationId="{757E510E-463B-B946-BBA4-52D92D23E943}"/>
          </ac:spMkLst>
        </pc:spChg>
        <pc:spChg chg="mod">
          <ac:chgData name="Libby Heasman" userId="b9dffacd-7b6c-4df1-a73b-206a6b4ea4d6" providerId="ADAL" clId="{A8B61198-0963-BA4F-9ED4-99D0143B083F}" dt="2021-07-12T01:24:43.400" v="624" actId="208"/>
          <ac:spMkLst>
            <pc:docMk/>
            <pc:sldMk cId="1853339030" sldId="408"/>
            <ac:spMk id="13" creationId="{497A3C62-FC95-DA47-A5F7-30C675CBEB90}"/>
          </ac:spMkLst>
        </pc:spChg>
        <pc:spChg chg="mod">
          <ac:chgData name="Libby Heasman" userId="b9dffacd-7b6c-4df1-a73b-206a6b4ea4d6" providerId="ADAL" clId="{A8B61198-0963-BA4F-9ED4-99D0143B083F}" dt="2021-07-12T01:29:10.066" v="691" actId="1076"/>
          <ac:spMkLst>
            <pc:docMk/>
            <pc:sldMk cId="1853339030" sldId="408"/>
            <ac:spMk id="14" creationId="{1E0C8BA9-F603-084E-9D58-D1427ED82F28}"/>
          </ac:spMkLst>
        </pc:spChg>
        <pc:spChg chg="mod">
          <ac:chgData name="Libby Heasman" userId="b9dffacd-7b6c-4df1-a73b-206a6b4ea4d6" providerId="ADAL" clId="{A8B61198-0963-BA4F-9ED4-99D0143B083F}" dt="2021-07-12T01:29:05.712" v="690" actId="1076"/>
          <ac:spMkLst>
            <pc:docMk/>
            <pc:sldMk cId="1853339030" sldId="408"/>
            <ac:spMk id="19" creationId="{F44C5E7B-0E08-FC49-A75F-4ABC8C684294}"/>
          </ac:spMkLst>
        </pc:spChg>
        <pc:spChg chg="mod">
          <ac:chgData name="Libby Heasman" userId="b9dffacd-7b6c-4df1-a73b-206a6b4ea4d6" providerId="ADAL" clId="{A8B61198-0963-BA4F-9ED4-99D0143B083F}" dt="2021-07-12T01:29:02.315" v="689" actId="1076"/>
          <ac:spMkLst>
            <pc:docMk/>
            <pc:sldMk cId="1853339030" sldId="408"/>
            <ac:spMk id="20" creationId="{20FDAC58-F9F9-8840-B16A-0F3BF38F6EEC}"/>
          </ac:spMkLst>
        </pc:spChg>
        <pc:spChg chg="mod">
          <ac:chgData name="Libby Heasman" userId="b9dffacd-7b6c-4df1-a73b-206a6b4ea4d6" providerId="ADAL" clId="{A8B61198-0963-BA4F-9ED4-99D0143B083F}" dt="2021-07-12T01:26:09.173" v="667" actId="554"/>
          <ac:spMkLst>
            <pc:docMk/>
            <pc:sldMk cId="1853339030" sldId="408"/>
            <ac:spMk id="32" creationId="{C80954F0-F0F7-2B44-8489-0C3ED299FFD3}"/>
          </ac:spMkLst>
        </pc:spChg>
        <pc:spChg chg="mod">
          <ac:chgData name="Libby Heasman" userId="b9dffacd-7b6c-4df1-a73b-206a6b4ea4d6" providerId="ADAL" clId="{A8B61198-0963-BA4F-9ED4-99D0143B083F}" dt="2021-07-12T01:26:09.173" v="667" actId="554"/>
          <ac:spMkLst>
            <pc:docMk/>
            <pc:sldMk cId="1853339030" sldId="408"/>
            <ac:spMk id="33" creationId="{E458DAF9-B99E-0849-8E5F-D28FB5057484}"/>
          </ac:spMkLst>
        </pc:spChg>
        <pc:spChg chg="mod">
          <ac:chgData name="Libby Heasman" userId="b9dffacd-7b6c-4df1-a73b-206a6b4ea4d6" providerId="ADAL" clId="{A8B61198-0963-BA4F-9ED4-99D0143B083F}" dt="2021-07-12T01:26:09.173" v="667" actId="554"/>
          <ac:spMkLst>
            <pc:docMk/>
            <pc:sldMk cId="1853339030" sldId="408"/>
            <ac:spMk id="34" creationId="{A7CD24A9-1B60-E24D-9E63-72D0552C8C8A}"/>
          </ac:spMkLst>
        </pc:spChg>
        <pc:grpChg chg="mod">
          <ac:chgData name="Libby Heasman" userId="b9dffacd-7b6c-4df1-a73b-206a6b4ea4d6" providerId="ADAL" clId="{A8B61198-0963-BA4F-9ED4-99D0143B083F}" dt="2021-07-12T01:23:29.308" v="609"/>
          <ac:grpSpMkLst>
            <pc:docMk/>
            <pc:sldMk cId="1853339030" sldId="408"/>
            <ac:grpSpMk id="3" creationId="{AA46AEEA-C90E-354B-A160-1A4BDBF5F68B}"/>
          </ac:grpSpMkLst>
        </pc:grpChg>
        <pc:grpChg chg="mod">
          <ac:chgData name="Libby Heasman" userId="b9dffacd-7b6c-4df1-a73b-206a6b4ea4d6" providerId="ADAL" clId="{A8B61198-0963-BA4F-9ED4-99D0143B083F}" dt="2021-07-12T01:25:34.173" v="630"/>
          <ac:grpSpMkLst>
            <pc:docMk/>
            <pc:sldMk cId="1853339030" sldId="408"/>
            <ac:grpSpMk id="6" creationId="{3AFEBF2C-16E7-E049-BAD6-B82D2508CBF7}"/>
          </ac:grpSpMkLst>
        </pc:grpChg>
        <pc:grpChg chg="del">
          <ac:chgData name="Libby Heasman" userId="b9dffacd-7b6c-4df1-a73b-206a6b4ea4d6" providerId="ADAL" clId="{A8B61198-0963-BA4F-9ED4-99D0143B083F}" dt="2021-07-12T01:24:10.321" v="618" actId="478"/>
          <ac:grpSpMkLst>
            <pc:docMk/>
            <pc:sldMk cId="1853339030" sldId="408"/>
            <ac:grpSpMk id="7" creationId="{1D23F437-30BA-5E40-A8D6-AEB4872957EC}"/>
          </ac:grpSpMkLst>
        </pc:grpChg>
      </pc:sldChg>
      <pc:sldChg chg="addSp delSp modSp new mod modClrScheme modAnim chgLayout modNotesTx">
        <pc:chgData name="Libby Heasman" userId="b9dffacd-7b6c-4df1-a73b-206a6b4ea4d6" providerId="ADAL" clId="{A8B61198-0963-BA4F-9ED4-99D0143B083F}" dt="2021-07-12T01:50:11.967" v="1588" actId="20577"/>
        <pc:sldMkLst>
          <pc:docMk/>
          <pc:sldMk cId="1705505489" sldId="409"/>
        </pc:sldMkLst>
        <pc:spChg chg="del mod ord">
          <ac:chgData name="Libby Heasman" userId="b9dffacd-7b6c-4df1-a73b-206a6b4ea4d6" providerId="ADAL" clId="{A8B61198-0963-BA4F-9ED4-99D0143B083F}" dt="2021-07-12T01:29:43.905" v="693" actId="700"/>
          <ac:spMkLst>
            <pc:docMk/>
            <pc:sldMk cId="1705505489" sldId="409"/>
            <ac:spMk id="2" creationId="{07D4229E-9B3B-E84A-8713-9BF81CCC9888}"/>
          </ac:spMkLst>
        </pc:spChg>
        <pc:spChg chg="del mod ord">
          <ac:chgData name="Libby Heasman" userId="b9dffacd-7b6c-4df1-a73b-206a6b4ea4d6" providerId="ADAL" clId="{A8B61198-0963-BA4F-9ED4-99D0143B083F}" dt="2021-07-12T01:29:43.905" v="693" actId="700"/>
          <ac:spMkLst>
            <pc:docMk/>
            <pc:sldMk cId="1705505489" sldId="409"/>
            <ac:spMk id="3" creationId="{700EF3BE-D31E-FF40-A645-012519BA2710}"/>
          </ac:spMkLst>
        </pc:spChg>
        <pc:spChg chg="add mod ord">
          <ac:chgData name="Libby Heasman" userId="b9dffacd-7b6c-4df1-a73b-206a6b4ea4d6" providerId="ADAL" clId="{A8B61198-0963-BA4F-9ED4-99D0143B083F}" dt="2021-07-12T01:50:11.967" v="1588" actId="20577"/>
          <ac:spMkLst>
            <pc:docMk/>
            <pc:sldMk cId="1705505489" sldId="409"/>
            <ac:spMk id="4" creationId="{096D43E4-4769-1F44-9B93-BFFB8653A767}"/>
          </ac:spMkLst>
        </pc:spChg>
        <pc:spChg chg="add mod ord">
          <ac:chgData name="Libby Heasman" userId="b9dffacd-7b6c-4df1-a73b-206a6b4ea4d6" providerId="ADAL" clId="{A8B61198-0963-BA4F-9ED4-99D0143B083F}" dt="2021-07-12T01:43:08.383" v="1066" actId="1076"/>
          <ac:spMkLst>
            <pc:docMk/>
            <pc:sldMk cId="1705505489" sldId="409"/>
            <ac:spMk id="5" creationId="{553802E9-640A-904F-8B66-71BCC22CE062}"/>
          </ac:spMkLst>
        </pc:spChg>
        <pc:spChg chg="add del mod">
          <ac:chgData name="Libby Heasman" userId="b9dffacd-7b6c-4df1-a73b-206a6b4ea4d6" providerId="ADAL" clId="{A8B61198-0963-BA4F-9ED4-99D0143B083F}" dt="2021-07-12T01:33:24.940" v="750" actId="478"/>
          <ac:spMkLst>
            <pc:docMk/>
            <pc:sldMk cId="1705505489" sldId="409"/>
            <ac:spMk id="6" creationId="{3B38E347-B76B-7C40-8FF6-0A7F1A2F945D}"/>
          </ac:spMkLst>
        </pc:spChg>
        <pc:spChg chg="add mod">
          <ac:chgData name="Libby Heasman" userId="b9dffacd-7b6c-4df1-a73b-206a6b4ea4d6" providerId="ADAL" clId="{A8B61198-0963-BA4F-9ED4-99D0143B083F}" dt="2021-07-12T01:45:52.995" v="1097" actId="1076"/>
          <ac:spMkLst>
            <pc:docMk/>
            <pc:sldMk cId="1705505489" sldId="409"/>
            <ac:spMk id="11" creationId="{0616A98A-DD23-6041-A26D-3DA98DF2FD4A}"/>
          </ac:spMkLst>
        </pc:spChg>
        <pc:grpChg chg="add mod">
          <ac:chgData name="Libby Heasman" userId="b9dffacd-7b6c-4df1-a73b-206a6b4ea4d6" providerId="ADAL" clId="{A8B61198-0963-BA4F-9ED4-99D0143B083F}" dt="2021-07-12T01:43:11.669" v="1067" actId="1076"/>
          <ac:grpSpMkLst>
            <pc:docMk/>
            <pc:sldMk cId="1705505489" sldId="409"/>
            <ac:grpSpMk id="9" creationId="{11397063-DB23-9046-BE72-B6136FD4CA0C}"/>
          </ac:grpSpMkLst>
        </pc:grpChg>
        <pc:grpChg chg="add del mod">
          <ac:chgData name="Libby Heasman" userId="b9dffacd-7b6c-4df1-a73b-206a6b4ea4d6" providerId="ADAL" clId="{A8B61198-0963-BA4F-9ED4-99D0143B083F}" dt="2021-07-12T01:43:43.484" v="1071" actId="478"/>
          <ac:grpSpMkLst>
            <pc:docMk/>
            <pc:sldMk cId="1705505489" sldId="409"/>
            <ac:grpSpMk id="13" creationId="{19E39CC2-DA7A-2E45-AAA8-2C7D33719E9F}"/>
          </ac:grpSpMkLst>
        </pc:grpChg>
        <pc:picChg chg="add mod">
          <ac:chgData name="Libby Heasman" userId="b9dffacd-7b6c-4df1-a73b-206a6b4ea4d6" providerId="ADAL" clId="{A8B61198-0963-BA4F-9ED4-99D0143B083F}" dt="2021-07-12T01:36:18.302" v="756" actId="1076"/>
          <ac:picMkLst>
            <pc:docMk/>
            <pc:sldMk cId="1705505489" sldId="409"/>
            <ac:picMk id="7" creationId="{A2A90CEE-53BF-F540-973F-0BD7ABF1376D}"/>
          </ac:picMkLst>
        </pc:picChg>
        <pc:picChg chg="add mod">
          <ac:chgData name="Libby Heasman" userId="b9dffacd-7b6c-4df1-a73b-206a6b4ea4d6" providerId="ADAL" clId="{A8B61198-0963-BA4F-9ED4-99D0143B083F}" dt="2021-07-12T01:41:09.469" v="795" actId="1076"/>
          <ac:picMkLst>
            <pc:docMk/>
            <pc:sldMk cId="1705505489" sldId="409"/>
            <ac:picMk id="8" creationId="{440B3FAE-A48E-7948-984F-2CFB22B40AF0}"/>
          </ac:picMkLst>
        </pc:picChg>
        <pc:picChg chg="add mod">
          <ac:chgData name="Libby Heasman" userId="b9dffacd-7b6c-4df1-a73b-206a6b4ea4d6" providerId="ADAL" clId="{A8B61198-0963-BA4F-9ED4-99D0143B083F}" dt="2021-07-12T01:43:52.253" v="1078" actId="1037"/>
          <ac:picMkLst>
            <pc:docMk/>
            <pc:sldMk cId="1705505489" sldId="409"/>
            <ac:picMk id="12" creationId="{640F834C-9BC7-D743-9E8F-2FDF9D7BC608}"/>
          </ac:picMkLst>
        </pc:picChg>
        <pc:picChg chg="mod">
          <ac:chgData name="Libby Heasman" userId="b9dffacd-7b6c-4df1-a73b-206a6b4ea4d6" providerId="ADAL" clId="{A8B61198-0963-BA4F-9ED4-99D0143B083F}" dt="2021-07-12T01:43:39.942" v="1070" actId="571"/>
          <ac:picMkLst>
            <pc:docMk/>
            <pc:sldMk cId="1705505489" sldId="409"/>
            <ac:picMk id="14" creationId="{0CD25408-8C80-C545-A1B1-EA69470D76F1}"/>
          </ac:picMkLst>
        </pc:picChg>
        <pc:picChg chg="mod">
          <ac:chgData name="Libby Heasman" userId="b9dffacd-7b6c-4df1-a73b-206a6b4ea4d6" providerId="ADAL" clId="{A8B61198-0963-BA4F-9ED4-99D0143B083F}" dt="2021-07-12T01:43:39.942" v="1070" actId="571"/>
          <ac:picMkLst>
            <pc:docMk/>
            <pc:sldMk cId="1705505489" sldId="409"/>
            <ac:picMk id="15" creationId="{55F73FE6-20B8-6C44-B36F-E7F93C0D7ABC}"/>
          </ac:picMkLst>
        </pc:picChg>
        <pc:picChg chg="add mod">
          <ac:chgData name="Libby Heasman" userId="b9dffacd-7b6c-4df1-a73b-206a6b4ea4d6" providerId="ADAL" clId="{A8B61198-0963-BA4F-9ED4-99D0143B083F}" dt="2021-07-12T01:43:15.775" v="1069" actId="14100"/>
          <ac:picMkLst>
            <pc:docMk/>
            <pc:sldMk cId="1705505489" sldId="409"/>
            <ac:picMk id="1026" creationId="{9FEC26A6-9B94-1545-AA2E-209A1B87A719}"/>
          </ac:picMkLst>
        </pc:picChg>
        <pc:picChg chg="add mod">
          <ac:chgData name="Libby Heasman" userId="b9dffacd-7b6c-4df1-a73b-206a6b4ea4d6" providerId="ADAL" clId="{A8B61198-0963-BA4F-9ED4-99D0143B083F}" dt="2021-07-12T01:45:05.160" v="1083" actId="1076"/>
          <ac:picMkLst>
            <pc:docMk/>
            <pc:sldMk cId="1705505489" sldId="409"/>
            <ac:picMk id="1028" creationId="{AD709ABE-2438-2641-A526-DC7CC4B8ED7D}"/>
          </ac:picMkLst>
        </pc:picChg>
      </pc:sldChg>
      <pc:sldMasterChg chg="delSldLayout">
        <pc:chgData name="Libby Heasman" userId="b9dffacd-7b6c-4df1-a73b-206a6b4ea4d6" providerId="ADAL" clId="{A8B61198-0963-BA4F-9ED4-99D0143B083F}" dt="2021-07-12T01:08:38.449" v="274" actId="2696"/>
        <pc:sldMasterMkLst>
          <pc:docMk/>
          <pc:sldMasterMk cId="1894906504" sldId="2147483850"/>
        </pc:sldMasterMkLst>
        <pc:sldLayoutChg chg="del">
          <pc:chgData name="Libby Heasman" userId="b9dffacd-7b6c-4df1-a73b-206a6b4ea4d6" providerId="ADAL" clId="{A8B61198-0963-BA4F-9ED4-99D0143B083F}" dt="2021-07-12T01:08:38.449" v="274" actId="2696"/>
          <pc:sldLayoutMkLst>
            <pc:docMk/>
            <pc:sldMasterMk cId="1894906504" sldId="2147483850"/>
            <pc:sldLayoutMk cId="644778198" sldId="2147483852"/>
          </pc:sldLayoutMkLst>
        </pc:sldLayoutChg>
      </pc:sldMasterChg>
    </pc:docChg>
  </pc:docChgLst>
  <pc:docChgLst>
    <pc:chgData name="Libby Heasman" userId="S::libby.heasman@govteams.gov.au::b9dffacd-7b6c-4df1-a73b-206a6b4ea4d6" providerId="AD" clId="Web-{EDD82F97-5B99-4335-9C51-9EA99BBC5A20}"/>
    <pc:docChg chg="mod modSld">
      <pc:chgData name="Libby Heasman" userId="S::libby.heasman@govteams.gov.au::b9dffacd-7b6c-4df1-a73b-206a6b4ea4d6" providerId="AD" clId="Web-{EDD82F97-5B99-4335-9C51-9EA99BBC5A20}" dt="2022-07-19T04:56:32.753" v="199" actId="14100"/>
      <pc:docMkLst>
        <pc:docMk/>
      </pc:docMkLst>
      <pc:sldChg chg="delCm">
        <pc:chgData name="Libby Heasman" userId="S::libby.heasman@govteams.gov.au::b9dffacd-7b6c-4df1-a73b-206a6b4ea4d6" providerId="AD" clId="Web-{EDD82F97-5B99-4335-9C51-9EA99BBC5A20}" dt="2022-07-19T04:31:22.947" v="9"/>
        <pc:sldMkLst>
          <pc:docMk/>
          <pc:sldMk cId="2498034960" sldId="274"/>
        </pc:sldMkLst>
      </pc:sldChg>
      <pc:sldChg chg="modSp modCm">
        <pc:chgData name="Libby Heasman" userId="S::libby.heasman@govteams.gov.au::b9dffacd-7b6c-4df1-a73b-206a6b4ea4d6" providerId="AD" clId="Web-{EDD82F97-5B99-4335-9C51-9EA99BBC5A20}" dt="2022-07-19T04:56:32.753" v="199" actId="14100"/>
        <pc:sldMkLst>
          <pc:docMk/>
          <pc:sldMk cId="4106412357" sldId="290"/>
        </pc:sldMkLst>
        <pc:spChg chg="mod">
          <ac:chgData name="Libby Heasman" userId="S::libby.heasman@govteams.gov.au::b9dffacd-7b6c-4df1-a73b-206a6b4ea4d6" providerId="AD" clId="Web-{EDD82F97-5B99-4335-9C51-9EA99BBC5A20}" dt="2022-07-19T04:54:37.156" v="44" actId="20577"/>
          <ac:spMkLst>
            <pc:docMk/>
            <pc:sldMk cId="4106412357" sldId="290"/>
            <ac:spMk id="2" creationId="{00000000-0000-0000-0000-000000000000}"/>
          </ac:spMkLst>
        </pc:spChg>
        <pc:spChg chg="mod">
          <ac:chgData name="Libby Heasman" userId="S::libby.heasman@govteams.gov.au::b9dffacd-7b6c-4df1-a73b-206a6b4ea4d6" providerId="AD" clId="Web-{EDD82F97-5B99-4335-9C51-9EA99BBC5A20}" dt="2022-07-19T04:56:32.753" v="199" actId="14100"/>
          <ac:spMkLst>
            <pc:docMk/>
            <pc:sldMk cId="4106412357" sldId="290"/>
            <ac:spMk id="3" creationId="{00000000-0000-0000-0000-000000000000}"/>
          </ac:spMkLst>
        </pc:spChg>
        <pc:spChg chg="mod">
          <ac:chgData name="Libby Heasman" userId="S::libby.heasman@govteams.gov.au::b9dffacd-7b6c-4df1-a73b-206a6b4ea4d6" providerId="AD" clId="Web-{EDD82F97-5B99-4335-9C51-9EA99BBC5A20}" dt="2022-07-19T04:56:24.394" v="195" actId="20577"/>
          <ac:spMkLst>
            <pc:docMk/>
            <pc:sldMk cId="4106412357" sldId="290"/>
            <ac:spMk id="5" creationId="{00000000-0000-0000-0000-000000000000}"/>
          </ac:spMkLst>
        </pc:spChg>
      </pc:sldChg>
      <pc:sldChg chg="modSp modCm">
        <pc:chgData name="Libby Heasman" userId="S::libby.heasman@govteams.gov.au::b9dffacd-7b6c-4df1-a73b-206a6b4ea4d6" providerId="AD" clId="Web-{EDD82F97-5B99-4335-9C51-9EA99BBC5A20}" dt="2022-07-19T04:43:33.560" v="22" actId="20577"/>
        <pc:sldMkLst>
          <pc:docMk/>
          <pc:sldMk cId="2035602905" sldId="295"/>
        </pc:sldMkLst>
        <pc:spChg chg="mod">
          <ac:chgData name="Libby Heasman" userId="S::libby.heasman@govteams.gov.au::b9dffacd-7b6c-4df1-a73b-206a6b4ea4d6" providerId="AD" clId="Web-{EDD82F97-5B99-4335-9C51-9EA99BBC5A20}" dt="2022-07-19T04:43:33.560" v="22" actId="20577"/>
          <ac:spMkLst>
            <pc:docMk/>
            <pc:sldMk cId="2035602905" sldId="295"/>
            <ac:spMk id="5" creationId="{00000000-0000-0000-0000-000000000000}"/>
          </ac:spMkLst>
        </pc:spChg>
      </pc:sldChg>
      <pc:sldChg chg="modSp">
        <pc:chgData name="Libby Heasman" userId="S::libby.heasman@govteams.gov.au::b9dffacd-7b6c-4df1-a73b-206a6b4ea4d6" providerId="AD" clId="Web-{EDD82F97-5B99-4335-9C51-9EA99BBC5A20}" dt="2022-07-19T04:25:09.015" v="4" actId="14100"/>
        <pc:sldMkLst>
          <pc:docMk/>
          <pc:sldMk cId="918716139" sldId="301"/>
        </pc:sldMkLst>
        <pc:spChg chg="mod">
          <ac:chgData name="Libby Heasman" userId="S::libby.heasman@govteams.gov.au::b9dffacd-7b6c-4df1-a73b-206a6b4ea4d6" providerId="AD" clId="Web-{EDD82F97-5B99-4335-9C51-9EA99BBC5A20}" dt="2022-07-19T04:25:09.015" v="4" actId="14100"/>
          <ac:spMkLst>
            <pc:docMk/>
            <pc:sldMk cId="918716139" sldId="301"/>
            <ac:spMk id="10" creationId="{00000000-0000-0000-0000-000000000000}"/>
          </ac:spMkLst>
        </pc:spChg>
      </pc:sldChg>
      <pc:sldChg chg="modSp">
        <pc:chgData name="Libby Heasman" userId="S::libby.heasman@govteams.gov.au::b9dffacd-7b6c-4df1-a73b-206a6b4ea4d6" providerId="AD" clId="Web-{EDD82F97-5B99-4335-9C51-9EA99BBC5A20}" dt="2022-07-19T04:25:34.312" v="8" actId="14100"/>
        <pc:sldMkLst>
          <pc:docMk/>
          <pc:sldMk cId="1611628313" sldId="420"/>
        </pc:sldMkLst>
        <pc:spChg chg="mod">
          <ac:chgData name="Libby Heasman" userId="S::libby.heasman@govteams.gov.au::b9dffacd-7b6c-4df1-a73b-206a6b4ea4d6" providerId="AD" clId="Web-{EDD82F97-5B99-4335-9C51-9EA99BBC5A20}" dt="2022-07-19T04:25:34.312" v="8" actId="14100"/>
          <ac:spMkLst>
            <pc:docMk/>
            <pc:sldMk cId="1611628313" sldId="420"/>
            <ac:spMk id="10" creationId="{00000000-0000-0000-0000-000000000000}"/>
          </ac:spMkLst>
        </pc:spChg>
      </pc:sldChg>
    </pc:docChg>
  </pc:docChgLst>
  <pc:docChgLst>
    <pc:chgData name="Jessie Callaghan" userId="S::jessie.callaghan@govteams.gov.au::ef85037b-b272-485e-954c-78d314cb3507" providerId="AD" clId="Web-{38AF89A9-5B75-A826-639B-210C3498C816}"/>
    <pc:docChg chg="">
      <pc:chgData name="Jessie Callaghan" userId="S::jessie.callaghan@govteams.gov.au::ef85037b-b272-485e-954c-78d314cb3507" providerId="AD" clId="Web-{38AF89A9-5B75-A826-639B-210C3498C816}" dt="2022-07-19T04:52:33.302" v="2"/>
      <pc:docMkLst>
        <pc:docMk/>
      </pc:docMkLst>
      <pc:sldChg chg="modCm">
        <pc:chgData name="Jessie Callaghan" userId="S::jessie.callaghan@govteams.gov.au::ef85037b-b272-485e-954c-78d314cb3507" providerId="AD" clId="Web-{38AF89A9-5B75-A826-639B-210C3498C816}" dt="2022-07-19T04:52:33.302" v="2"/>
        <pc:sldMkLst>
          <pc:docMk/>
          <pc:sldMk cId="4106412357" sldId="290"/>
        </pc:sldMkLst>
      </pc:sldChg>
    </pc:docChg>
  </pc:docChgLst>
  <pc:docChgLst>
    <pc:chgData name="Libby Heasman" userId="b166057ba5168634" providerId="LiveId" clId="{D26BC295-FF4C-0C4F-BA0B-259474682233}"/>
    <pc:docChg chg="undo custSel modSld">
      <pc:chgData name="Libby Heasman" userId="b166057ba5168634" providerId="LiveId" clId="{D26BC295-FF4C-0C4F-BA0B-259474682233}" dt="2021-07-12T00:55:56.018" v="1088" actId="20577"/>
      <pc:docMkLst>
        <pc:docMk/>
      </pc:docMkLst>
      <pc:sldChg chg="addSp delSp modSp mod modClrScheme modAnim chgLayout modNotesTx">
        <pc:chgData name="Libby Heasman" userId="b166057ba5168634" providerId="LiveId" clId="{D26BC295-FF4C-0C4F-BA0B-259474682233}" dt="2021-07-12T00:45:40.575" v="688" actId="20577"/>
        <pc:sldMkLst>
          <pc:docMk/>
          <pc:sldMk cId="1343961152" sldId="369"/>
        </pc:sldMkLst>
        <pc:spChg chg="mod ord">
          <ac:chgData name="Libby Heasman" userId="b166057ba5168634" providerId="LiveId" clId="{D26BC295-FF4C-0C4F-BA0B-259474682233}" dt="2021-07-11T22:47:58.778" v="0" actId="700"/>
          <ac:spMkLst>
            <pc:docMk/>
            <pc:sldMk cId="1343961152" sldId="369"/>
            <ac:spMk id="2" creationId="{00000000-0000-0000-0000-000000000000}"/>
          </ac:spMkLst>
        </pc:spChg>
        <pc:spChg chg="mod ord">
          <ac:chgData name="Libby Heasman" userId="b166057ba5168634" providerId="LiveId" clId="{D26BC295-FF4C-0C4F-BA0B-259474682233}" dt="2021-07-11T22:48:14.487" v="48" actId="20577"/>
          <ac:spMkLst>
            <pc:docMk/>
            <pc:sldMk cId="1343961152" sldId="369"/>
            <ac:spMk id="4" creationId="{00000000-0000-0000-0000-000000000000}"/>
          </ac:spMkLst>
        </pc:spChg>
        <pc:spChg chg="del mod ord">
          <ac:chgData name="Libby Heasman" userId="b166057ba5168634" providerId="LiveId" clId="{D26BC295-FF4C-0C4F-BA0B-259474682233}" dt="2021-07-11T22:48:18.181" v="49" actId="478"/>
          <ac:spMkLst>
            <pc:docMk/>
            <pc:sldMk cId="1343961152" sldId="369"/>
            <ac:spMk id="5" creationId="{00000000-0000-0000-0000-000000000000}"/>
          </ac:spMkLst>
        </pc:spChg>
        <pc:spChg chg="add del mod">
          <ac:chgData name="Libby Heasman" userId="b166057ba5168634" providerId="LiveId" clId="{D26BC295-FF4C-0C4F-BA0B-259474682233}" dt="2021-07-11T22:48:20.689" v="50" actId="478"/>
          <ac:spMkLst>
            <pc:docMk/>
            <pc:sldMk cId="1343961152" sldId="369"/>
            <ac:spMk id="6" creationId="{28FCE123-03A4-EA48-A56B-2BCF83F243B5}"/>
          </ac:spMkLst>
        </pc:spChg>
        <pc:spChg chg="add mod">
          <ac:chgData name="Libby Heasman" userId="b166057ba5168634" providerId="LiveId" clId="{D26BC295-FF4C-0C4F-BA0B-259474682233}" dt="2021-07-11T22:57:13.406" v="435" actId="1076"/>
          <ac:spMkLst>
            <pc:docMk/>
            <pc:sldMk cId="1343961152" sldId="369"/>
            <ac:spMk id="8" creationId="{F5639E0A-D2BA-1B40-9AFF-5CB96F44CAEF}"/>
          </ac:spMkLst>
        </pc:spChg>
        <pc:spChg chg="add mod">
          <ac:chgData name="Libby Heasman" userId="b166057ba5168634" providerId="LiveId" clId="{D26BC295-FF4C-0C4F-BA0B-259474682233}" dt="2021-07-11T22:49:03.385" v="57" actId="1076"/>
          <ac:spMkLst>
            <pc:docMk/>
            <pc:sldMk cId="1343961152" sldId="369"/>
            <ac:spMk id="9" creationId="{EE138AE3-9DD0-A64E-9327-106617C6C173}"/>
          </ac:spMkLst>
        </pc:spChg>
        <pc:spChg chg="add mod topLvl">
          <ac:chgData name="Libby Heasman" userId="b166057ba5168634" providerId="LiveId" clId="{D26BC295-FF4C-0C4F-BA0B-259474682233}" dt="2021-07-11T22:54:58.374" v="272" actId="164"/>
          <ac:spMkLst>
            <pc:docMk/>
            <pc:sldMk cId="1343961152" sldId="369"/>
            <ac:spMk id="10" creationId="{E0389C89-7D6D-2642-B887-9EB0DA6EADB6}"/>
          </ac:spMkLst>
        </pc:spChg>
        <pc:spChg chg="add mod">
          <ac:chgData name="Libby Heasman" userId="b166057ba5168634" providerId="LiveId" clId="{D26BC295-FF4C-0C4F-BA0B-259474682233}" dt="2021-07-11T22:50:34.635" v="67" actId="1076"/>
          <ac:spMkLst>
            <pc:docMk/>
            <pc:sldMk cId="1343961152" sldId="369"/>
            <ac:spMk id="11" creationId="{757E510E-463B-B946-BBA4-52D92D23E943}"/>
          </ac:spMkLst>
        </pc:spChg>
        <pc:spChg chg="add mod">
          <ac:chgData name="Libby Heasman" userId="b166057ba5168634" providerId="LiveId" clId="{D26BC295-FF4C-0C4F-BA0B-259474682233}" dt="2021-07-11T22:50:11.913" v="64" actId="20577"/>
          <ac:spMkLst>
            <pc:docMk/>
            <pc:sldMk cId="1343961152" sldId="369"/>
            <ac:spMk id="12" creationId="{44EFFF13-22D5-2B45-B2A4-119D152C004D}"/>
          </ac:spMkLst>
        </pc:spChg>
        <pc:spChg chg="add mod">
          <ac:chgData name="Libby Heasman" userId="b166057ba5168634" providerId="LiveId" clId="{D26BC295-FF4C-0C4F-BA0B-259474682233}" dt="2021-07-11T22:50:22.416" v="66" actId="20577"/>
          <ac:spMkLst>
            <pc:docMk/>
            <pc:sldMk cId="1343961152" sldId="369"/>
            <ac:spMk id="13" creationId="{497A3C62-FC95-DA47-A5F7-30C675CBEB90}"/>
          </ac:spMkLst>
        </pc:spChg>
        <pc:spChg chg="add mod topLvl">
          <ac:chgData name="Libby Heasman" userId="b166057ba5168634" providerId="LiveId" clId="{D26BC295-FF4C-0C4F-BA0B-259474682233}" dt="2021-07-11T22:58:14.875" v="442" actId="465"/>
          <ac:spMkLst>
            <pc:docMk/>
            <pc:sldMk cId="1343961152" sldId="369"/>
            <ac:spMk id="14" creationId="{1E0C8BA9-F603-084E-9D58-D1427ED82F28}"/>
          </ac:spMkLst>
        </pc:spChg>
        <pc:spChg chg="add del mod">
          <ac:chgData name="Libby Heasman" userId="b166057ba5168634" providerId="LiveId" clId="{D26BC295-FF4C-0C4F-BA0B-259474682233}" dt="2021-07-11T22:54:32.930" v="263"/>
          <ac:spMkLst>
            <pc:docMk/>
            <pc:sldMk cId="1343961152" sldId="369"/>
            <ac:spMk id="15" creationId="{F8CA7F23-FC34-CF41-BAEC-509E9F208F0E}"/>
          </ac:spMkLst>
        </pc:spChg>
        <pc:spChg chg="add mod">
          <ac:chgData name="Libby Heasman" userId="b166057ba5168634" providerId="LiveId" clId="{D26BC295-FF4C-0C4F-BA0B-259474682233}" dt="2021-07-11T22:55:04.884" v="274" actId="571"/>
          <ac:spMkLst>
            <pc:docMk/>
            <pc:sldMk cId="1343961152" sldId="369"/>
            <ac:spMk id="17" creationId="{BBC6823F-3EF5-2646-BF74-29876F0E080D}"/>
          </ac:spMkLst>
        </pc:spChg>
        <pc:spChg chg="add mod">
          <ac:chgData name="Libby Heasman" userId="b166057ba5168634" providerId="LiveId" clId="{D26BC295-FF4C-0C4F-BA0B-259474682233}" dt="2021-07-11T22:55:04.884" v="274" actId="571"/>
          <ac:spMkLst>
            <pc:docMk/>
            <pc:sldMk cId="1343961152" sldId="369"/>
            <ac:spMk id="18" creationId="{2F3D719D-49C2-EA43-94CE-F8BB5DA30C97}"/>
          </ac:spMkLst>
        </pc:spChg>
        <pc:spChg chg="add mod">
          <ac:chgData name="Libby Heasman" userId="b166057ba5168634" providerId="LiveId" clId="{D26BC295-FF4C-0C4F-BA0B-259474682233}" dt="2021-07-11T22:58:14.875" v="442" actId="465"/>
          <ac:spMkLst>
            <pc:docMk/>
            <pc:sldMk cId="1343961152" sldId="369"/>
            <ac:spMk id="19" creationId="{F44C5E7B-0E08-FC49-A75F-4ABC8C684294}"/>
          </ac:spMkLst>
        </pc:spChg>
        <pc:spChg chg="add mod">
          <ac:chgData name="Libby Heasman" userId="b166057ba5168634" providerId="LiveId" clId="{D26BC295-FF4C-0C4F-BA0B-259474682233}" dt="2021-07-11T22:58:14.875" v="442" actId="465"/>
          <ac:spMkLst>
            <pc:docMk/>
            <pc:sldMk cId="1343961152" sldId="369"/>
            <ac:spMk id="20" creationId="{20FDAC58-F9F9-8840-B16A-0F3BF38F6EEC}"/>
          </ac:spMkLst>
        </pc:spChg>
        <pc:spChg chg="add mod">
          <ac:chgData name="Libby Heasman" userId="b166057ba5168634" providerId="LiveId" clId="{D26BC295-FF4C-0C4F-BA0B-259474682233}" dt="2021-07-11T22:58:14.875" v="442" actId="465"/>
          <ac:spMkLst>
            <pc:docMk/>
            <pc:sldMk cId="1343961152" sldId="369"/>
            <ac:spMk id="21" creationId="{AB3F2CF3-9496-6B46-A305-4C45015CAA5A}"/>
          </ac:spMkLst>
        </pc:spChg>
        <pc:grpChg chg="add del">
          <ac:chgData name="Libby Heasman" userId="b166057ba5168634" providerId="LiveId" clId="{D26BC295-FF4C-0C4F-BA0B-259474682233}" dt="2021-07-11T22:54:58.374" v="272" actId="164"/>
          <ac:grpSpMkLst>
            <pc:docMk/>
            <pc:sldMk cId="1343961152" sldId="369"/>
            <ac:grpSpMk id="16" creationId="{AE408F2F-E3E7-D746-BE3C-FC47678A3925}"/>
          </ac:grpSpMkLst>
        </pc:grpChg>
        <pc:grpChg chg="add">
          <ac:chgData name="Libby Heasman" userId="b166057ba5168634" providerId="LiveId" clId="{D26BC295-FF4C-0C4F-BA0B-259474682233}" dt="2021-07-11T22:58:29.185" v="443" actId="164"/>
          <ac:grpSpMkLst>
            <pc:docMk/>
            <pc:sldMk cId="1343961152" sldId="369"/>
            <ac:grpSpMk id="22" creationId="{CEF46C47-03B5-9046-88B8-F534B6D0BEB3}"/>
          </ac:grpSpMkLst>
        </pc:grpChg>
        <pc:grpChg chg="add">
          <ac:chgData name="Libby Heasman" userId="b166057ba5168634" providerId="LiveId" clId="{D26BC295-FF4C-0C4F-BA0B-259474682233}" dt="2021-07-11T22:58:40.795" v="444" actId="164"/>
          <ac:grpSpMkLst>
            <pc:docMk/>
            <pc:sldMk cId="1343961152" sldId="369"/>
            <ac:grpSpMk id="23" creationId="{C8DA768C-BC97-8446-BDDD-CA0EDC9A7AA8}"/>
          </ac:grpSpMkLst>
        </pc:grpChg>
        <pc:grpChg chg="add">
          <ac:chgData name="Libby Heasman" userId="b166057ba5168634" providerId="LiveId" clId="{D26BC295-FF4C-0C4F-BA0B-259474682233}" dt="2021-07-11T22:58:53.430" v="445" actId="164"/>
          <ac:grpSpMkLst>
            <pc:docMk/>
            <pc:sldMk cId="1343961152" sldId="369"/>
            <ac:grpSpMk id="24" creationId="{07311100-FD15-A149-9D1C-4AC735DDDB2A}"/>
          </ac:grpSpMkLst>
        </pc:grpChg>
        <pc:grpChg chg="add">
          <ac:chgData name="Libby Heasman" userId="b166057ba5168634" providerId="LiveId" clId="{D26BC295-FF4C-0C4F-BA0B-259474682233}" dt="2021-07-11T22:59:01.046" v="446" actId="164"/>
          <ac:grpSpMkLst>
            <pc:docMk/>
            <pc:sldMk cId="1343961152" sldId="369"/>
            <ac:grpSpMk id="25" creationId="{9E843597-D3EB-984B-8439-08CEB8C2B9DB}"/>
          </ac:grpSpMkLst>
        </pc:grpChg>
        <pc:picChg chg="add mod">
          <ac:chgData name="Libby Heasman" userId="b166057ba5168634" providerId="LiveId" clId="{D26BC295-FF4C-0C4F-BA0B-259474682233}" dt="2021-07-11T22:57:09.009" v="434" actId="1076"/>
          <ac:picMkLst>
            <pc:docMk/>
            <pc:sldMk cId="1343961152" sldId="369"/>
            <ac:picMk id="7" creationId="{BB87ECCD-296A-9749-8F8E-37D63862754B}"/>
          </ac:picMkLst>
        </pc:picChg>
      </pc:sldChg>
      <pc:sldChg chg="addSp delSp modSp mod modNotesTx">
        <pc:chgData name="Libby Heasman" userId="b166057ba5168634" providerId="LiveId" clId="{D26BC295-FF4C-0C4F-BA0B-259474682233}" dt="2021-07-12T00:55:56.018" v="1088" actId="20577"/>
        <pc:sldMkLst>
          <pc:docMk/>
          <pc:sldMk cId="2062375918" sldId="406"/>
        </pc:sldMkLst>
        <pc:spChg chg="add mod">
          <ac:chgData name="Libby Heasman" userId="b166057ba5168634" providerId="LiveId" clId="{D26BC295-FF4C-0C4F-BA0B-259474682233}" dt="2021-07-12T00:53:26.049" v="704" actId="404"/>
          <ac:spMkLst>
            <pc:docMk/>
            <pc:sldMk cId="2062375918" sldId="406"/>
            <ac:spMk id="3" creationId="{C9F03CF7-0DFF-7F45-BBF1-83728A8928EC}"/>
          </ac:spMkLst>
        </pc:spChg>
        <pc:spChg chg="add del mod">
          <ac:chgData name="Libby Heasman" userId="b166057ba5168634" providerId="LiveId" clId="{D26BC295-FF4C-0C4F-BA0B-259474682233}" dt="2021-07-12T00:53:27.849" v="706"/>
          <ac:spMkLst>
            <pc:docMk/>
            <pc:sldMk cId="2062375918" sldId="406"/>
            <ac:spMk id="4" creationId="{C1124DC7-E584-B34D-9995-8C20116073A2}"/>
          </ac:spMkLst>
        </pc:spChg>
        <pc:spChg chg="add mod">
          <ac:chgData name="Libby Heasman" userId="b166057ba5168634" providerId="LiveId" clId="{D26BC295-FF4C-0C4F-BA0B-259474682233}" dt="2021-07-12T00:55:29.631" v="974" actId="1076"/>
          <ac:spMkLst>
            <pc:docMk/>
            <pc:sldMk cId="2062375918" sldId="406"/>
            <ac:spMk id="6" creationId="{74B03CD8-2778-7A47-8A29-80A7126DDE6F}"/>
          </ac:spMkLst>
        </pc:spChg>
        <pc:spChg chg="add mod">
          <ac:chgData name="Libby Heasman" userId="b166057ba5168634" providerId="LiveId" clId="{D26BC295-FF4C-0C4F-BA0B-259474682233}" dt="2021-07-12T00:55:26.481" v="973" actId="1076"/>
          <ac:spMkLst>
            <pc:docMk/>
            <pc:sldMk cId="2062375918" sldId="406"/>
            <ac:spMk id="7" creationId="{327FAA0D-5A53-594C-B7F6-74C5C81FA580}"/>
          </ac:spMkLst>
        </pc:spChg>
        <pc:spChg chg="mod">
          <ac:chgData name="Libby Heasman" userId="b166057ba5168634" providerId="LiveId" clId="{D26BC295-FF4C-0C4F-BA0B-259474682233}" dt="2021-07-12T00:51:32.532" v="689" actId="554"/>
          <ac:spMkLst>
            <pc:docMk/>
            <pc:sldMk cId="2062375918" sldId="406"/>
            <ac:spMk id="22" creationId="{287E7954-9F86-4F96-9963-4E7BB2A32EF5}"/>
          </ac:spMkLst>
        </pc:spChg>
        <pc:spChg chg="mod">
          <ac:chgData name="Libby Heasman" userId="b166057ba5168634" providerId="LiveId" clId="{D26BC295-FF4C-0C4F-BA0B-259474682233}" dt="2021-07-12T00:51:32.532" v="689" actId="554"/>
          <ac:spMkLst>
            <pc:docMk/>
            <pc:sldMk cId="2062375918" sldId="406"/>
            <ac:spMk id="23" creationId="{F7679C21-7633-43E9-ABC3-CE2288648296}"/>
          </ac:spMkLst>
        </pc:spChg>
        <pc:spChg chg="mod">
          <ac:chgData name="Libby Heasman" userId="b166057ba5168634" providerId="LiveId" clId="{D26BC295-FF4C-0C4F-BA0B-259474682233}" dt="2021-07-12T00:51:32.532" v="689" actId="554"/>
          <ac:spMkLst>
            <pc:docMk/>
            <pc:sldMk cId="2062375918" sldId="406"/>
            <ac:spMk id="24" creationId="{B538C188-9E3B-4270-91E0-1DBE046254C6}"/>
          </ac:spMkLst>
        </pc:spChg>
        <pc:picChg chg="mod">
          <ac:chgData name="Libby Heasman" userId="b166057ba5168634" providerId="LiveId" clId="{D26BC295-FF4C-0C4F-BA0B-259474682233}" dt="2021-07-11T22:48:28.868" v="52" actId="1076"/>
          <ac:picMkLst>
            <pc:docMk/>
            <pc:sldMk cId="2062375918" sldId="406"/>
            <ac:picMk id="20" creationId="{84E10E21-5786-40A2-A353-08E252FAE670}"/>
          </ac:picMkLst>
        </pc:picChg>
      </pc:sldChg>
    </pc:docChg>
  </pc:docChgLst>
  <pc:docChgLst>
    <pc:chgData name="Jessie Callaghan" userId="S::jessie.callaghan@govteams.gov.au::ef85037b-b272-485e-954c-78d314cb3507" providerId="AD" clId="Web-{7FDC7E41-1260-C81B-28E0-E88709D98BAD}"/>
    <pc:docChg chg="">
      <pc:chgData name="Jessie Callaghan" userId="S::jessie.callaghan@govteams.gov.au::ef85037b-b272-485e-954c-78d314cb3507" providerId="AD" clId="Web-{7FDC7E41-1260-C81B-28E0-E88709D98BAD}" dt="2022-05-19T02:57:31.665" v="3"/>
      <pc:docMkLst>
        <pc:docMk/>
      </pc:docMkLst>
      <pc:sldChg chg="addCm modCm">
        <pc:chgData name="Jessie Callaghan" userId="S::jessie.callaghan@govteams.gov.au::ef85037b-b272-485e-954c-78d314cb3507" providerId="AD" clId="Web-{7FDC7E41-1260-C81B-28E0-E88709D98BAD}" dt="2022-05-19T02:57:31.665" v="3"/>
        <pc:sldMkLst>
          <pc:docMk/>
          <pc:sldMk cId="1644112077" sldId="277"/>
        </pc:sldMkLst>
      </pc:sldChg>
    </pc:docChg>
  </pc:docChgLst>
  <pc:docChgLst>
    <pc:chgData name="Jessie Callaghan" userId="S::jessie.callaghan@govteams.gov.au::ef85037b-b272-485e-954c-78d314cb3507" providerId="AD" clId="Web-{0A7A01EC-9ACE-C810-9247-0F6EAA47C593}"/>
    <pc:docChg chg="">
      <pc:chgData name="Jessie Callaghan" userId="S::jessie.callaghan@govteams.gov.au::ef85037b-b272-485e-954c-78d314cb3507" providerId="AD" clId="Web-{0A7A01EC-9ACE-C810-9247-0F6EAA47C593}" dt="2022-07-19T05:30:18.380" v="1"/>
      <pc:docMkLst>
        <pc:docMk/>
      </pc:docMkLst>
      <pc:sldChg chg="modCm">
        <pc:chgData name="Jessie Callaghan" userId="S::jessie.callaghan@govteams.gov.au::ef85037b-b272-485e-954c-78d314cb3507" providerId="AD" clId="Web-{0A7A01EC-9ACE-C810-9247-0F6EAA47C593}" dt="2022-07-19T05:30:18.380" v="1"/>
        <pc:sldMkLst>
          <pc:docMk/>
          <pc:sldMk cId="4106412357" sldId="290"/>
        </pc:sldMkLst>
      </pc:sldChg>
    </pc:docChg>
  </pc:docChgLst>
  <pc:docChgLst>
    <pc:chgData name="HEASMAN,Libby" userId="bf9f4564-b946-4a07-8e14-f89cb3066efe" providerId="ADAL" clId="{F61BA626-36E8-4237-9648-5CFBC6528B8B}"/>
    <pc:docChg chg="undo custSel addSld delSld modSld sldOrd">
      <pc:chgData name="HEASMAN,Libby" userId="bf9f4564-b946-4a07-8e14-f89cb3066efe" providerId="ADAL" clId="{F61BA626-36E8-4237-9648-5CFBC6528B8B}" dt="2021-07-20T23:52:33.905" v="725" actId="20577"/>
      <pc:docMkLst>
        <pc:docMk/>
      </pc:docMkLst>
      <pc:sldChg chg="modSp mod">
        <pc:chgData name="HEASMAN,Libby" userId="bf9f4564-b946-4a07-8e14-f89cb3066efe" providerId="ADAL" clId="{F61BA626-36E8-4237-9648-5CFBC6528B8B}" dt="2021-07-20T22:58:14.274" v="124" actId="6549"/>
        <pc:sldMkLst>
          <pc:docMk/>
          <pc:sldMk cId="2900711232" sldId="257"/>
        </pc:sldMkLst>
        <pc:spChg chg="mod">
          <ac:chgData name="HEASMAN,Libby" userId="bf9f4564-b946-4a07-8e14-f89cb3066efe" providerId="ADAL" clId="{F61BA626-36E8-4237-9648-5CFBC6528B8B}" dt="2021-07-20T22:58:14.274" v="124" actId="6549"/>
          <ac:spMkLst>
            <pc:docMk/>
            <pc:sldMk cId="2900711232" sldId="257"/>
            <ac:spMk id="495" creationId="{00000000-0000-0000-0000-000000000000}"/>
          </ac:spMkLst>
        </pc:spChg>
      </pc:sldChg>
      <pc:sldChg chg="modSp mod">
        <pc:chgData name="HEASMAN,Libby" userId="bf9f4564-b946-4a07-8e14-f89cb3066efe" providerId="ADAL" clId="{F61BA626-36E8-4237-9648-5CFBC6528B8B}" dt="2021-07-20T23:40:59.392" v="613" actId="1076"/>
        <pc:sldMkLst>
          <pc:docMk/>
          <pc:sldMk cId="1471269095" sldId="275"/>
        </pc:sldMkLst>
        <pc:picChg chg="mod">
          <ac:chgData name="HEASMAN,Libby" userId="bf9f4564-b946-4a07-8e14-f89cb3066efe" providerId="ADAL" clId="{F61BA626-36E8-4237-9648-5CFBC6528B8B}" dt="2021-07-20T23:40:59.392" v="613" actId="1076"/>
          <ac:picMkLst>
            <pc:docMk/>
            <pc:sldMk cId="1471269095" sldId="275"/>
            <ac:picMk id="8" creationId="{C1AAEB03-1176-E84E-BAD6-B3014C66351E}"/>
          </ac:picMkLst>
        </pc:picChg>
      </pc:sldChg>
      <pc:sldChg chg="modSp mod">
        <pc:chgData name="HEASMAN,Libby" userId="bf9f4564-b946-4a07-8e14-f89cb3066efe" providerId="ADAL" clId="{F61BA626-36E8-4237-9648-5CFBC6528B8B}" dt="2021-07-20T22:56:00.197" v="102" actId="1076"/>
        <pc:sldMkLst>
          <pc:docMk/>
          <pc:sldMk cId="256962525" sldId="279"/>
        </pc:sldMkLst>
        <pc:spChg chg="mod">
          <ac:chgData name="HEASMAN,Libby" userId="bf9f4564-b946-4a07-8e14-f89cb3066efe" providerId="ADAL" clId="{F61BA626-36E8-4237-9648-5CFBC6528B8B}" dt="2021-07-20T22:56:00.197" v="102" actId="1076"/>
          <ac:spMkLst>
            <pc:docMk/>
            <pc:sldMk cId="256962525" sldId="279"/>
            <ac:spMk id="17"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18"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19"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20"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23" creationId="{00000000-0000-0000-0000-000000000000}"/>
          </ac:spMkLst>
        </pc:spChg>
        <pc:spChg chg="mod">
          <ac:chgData name="HEASMAN,Libby" userId="bf9f4564-b946-4a07-8e14-f89cb3066efe" providerId="ADAL" clId="{F61BA626-36E8-4237-9648-5CFBC6528B8B}" dt="2021-07-20T22:56:00.197" v="102" actId="1076"/>
          <ac:spMkLst>
            <pc:docMk/>
            <pc:sldMk cId="256962525" sldId="279"/>
            <ac:spMk id="24" creationId="{00000000-0000-0000-0000-000000000000}"/>
          </ac:spMkLst>
        </pc:spChg>
        <pc:cxnChg chg="mod">
          <ac:chgData name="HEASMAN,Libby" userId="bf9f4564-b946-4a07-8e14-f89cb3066efe" providerId="ADAL" clId="{F61BA626-36E8-4237-9648-5CFBC6528B8B}" dt="2021-07-20T22:56:00.197" v="102" actId="1076"/>
          <ac:cxnSpMkLst>
            <pc:docMk/>
            <pc:sldMk cId="256962525" sldId="279"/>
            <ac:cxnSpMk id="22" creationId="{00000000-0000-0000-0000-000000000000}"/>
          </ac:cxnSpMkLst>
        </pc:cxnChg>
      </pc:sldChg>
      <pc:sldChg chg="addSp modSp mod modAnim">
        <pc:chgData name="HEASMAN,Libby" userId="bf9f4564-b946-4a07-8e14-f89cb3066efe" providerId="ADAL" clId="{F61BA626-36E8-4237-9648-5CFBC6528B8B}" dt="2021-07-20T22:57:33.326" v="117" actId="1076"/>
        <pc:sldMkLst>
          <pc:docMk/>
          <pc:sldMk cId="2489556779" sldId="280"/>
        </pc:sldMkLst>
        <pc:spChg chg="mod">
          <ac:chgData name="HEASMAN,Libby" userId="bf9f4564-b946-4a07-8e14-f89cb3066efe" providerId="ADAL" clId="{F61BA626-36E8-4237-9648-5CFBC6528B8B}" dt="2021-07-20T22:57:33.326" v="117" actId="1076"/>
          <ac:spMkLst>
            <pc:docMk/>
            <pc:sldMk cId="2489556779" sldId="280"/>
            <ac:spMk id="23" creationId="{C392417E-E673-3C4B-B24C-FFC6016B8D59}"/>
          </ac:spMkLst>
        </pc:spChg>
        <pc:spChg chg="mod">
          <ac:chgData name="HEASMAN,Libby" userId="bf9f4564-b946-4a07-8e14-f89cb3066efe" providerId="ADAL" clId="{F61BA626-36E8-4237-9648-5CFBC6528B8B}" dt="2021-07-20T22:57:33.326" v="117" actId="1076"/>
          <ac:spMkLst>
            <pc:docMk/>
            <pc:sldMk cId="2489556779" sldId="280"/>
            <ac:spMk id="27" creationId="{7788B914-5515-4A44-ACAE-797A3B4736C3}"/>
          </ac:spMkLst>
        </pc:spChg>
        <pc:spChg chg="mod">
          <ac:chgData name="HEASMAN,Libby" userId="bf9f4564-b946-4a07-8e14-f89cb3066efe" providerId="ADAL" clId="{F61BA626-36E8-4237-9648-5CFBC6528B8B}" dt="2021-07-20T22:57:33.326" v="117" actId="1076"/>
          <ac:spMkLst>
            <pc:docMk/>
            <pc:sldMk cId="2489556779" sldId="280"/>
            <ac:spMk id="28" creationId="{A15BD0DD-1657-A346-BCF1-90D5E87179D9}"/>
          </ac:spMkLst>
        </pc:spChg>
        <pc:spChg chg="mod">
          <ac:chgData name="HEASMAN,Libby" userId="bf9f4564-b946-4a07-8e14-f89cb3066efe" providerId="ADAL" clId="{F61BA626-36E8-4237-9648-5CFBC6528B8B}" dt="2021-07-20T22:57:33.326" v="117" actId="1076"/>
          <ac:spMkLst>
            <pc:docMk/>
            <pc:sldMk cId="2489556779" sldId="280"/>
            <ac:spMk id="29" creationId="{3DF98610-DA44-624E-97BC-6353243DC680}"/>
          </ac:spMkLst>
        </pc:spChg>
        <pc:grpChg chg="add mod">
          <ac:chgData name="HEASMAN,Libby" userId="bf9f4564-b946-4a07-8e14-f89cb3066efe" providerId="ADAL" clId="{F61BA626-36E8-4237-9648-5CFBC6528B8B}" dt="2021-07-20T22:57:33.326" v="117" actId="1076"/>
          <ac:grpSpMkLst>
            <pc:docMk/>
            <pc:sldMk cId="2489556779" sldId="280"/>
            <ac:grpSpMk id="3" creationId="{5DFEAD87-AD86-4F0B-9037-6D86F2FABA51}"/>
          </ac:grpSpMkLst>
        </pc:grpChg>
        <pc:grpChg chg="add mod">
          <ac:chgData name="HEASMAN,Libby" userId="bf9f4564-b946-4a07-8e14-f89cb3066efe" providerId="ADAL" clId="{F61BA626-36E8-4237-9648-5CFBC6528B8B}" dt="2021-07-20T22:57:33.326" v="117" actId="1076"/>
          <ac:grpSpMkLst>
            <pc:docMk/>
            <pc:sldMk cId="2489556779" sldId="280"/>
            <ac:grpSpMk id="4" creationId="{1E5A74F8-B4EC-4E07-B28B-A9A99A193168}"/>
          </ac:grpSpMkLst>
        </pc:grpChg>
        <pc:grpChg chg="add mod">
          <ac:chgData name="HEASMAN,Libby" userId="bf9f4564-b946-4a07-8e14-f89cb3066efe" providerId="ADAL" clId="{F61BA626-36E8-4237-9648-5CFBC6528B8B}" dt="2021-07-20T22:57:33.326" v="117" actId="1076"/>
          <ac:grpSpMkLst>
            <pc:docMk/>
            <pc:sldMk cId="2489556779" sldId="280"/>
            <ac:grpSpMk id="5" creationId="{79F16EF3-DD8C-42FE-BB40-422E04A52367}"/>
          </ac:grpSpMkLst>
        </pc:grpChg>
        <pc:grpChg chg="add mod">
          <ac:chgData name="HEASMAN,Libby" userId="bf9f4564-b946-4a07-8e14-f89cb3066efe" providerId="ADAL" clId="{F61BA626-36E8-4237-9648-5CFBC6528B8B}" dt="2021-07-20T22:57:33.326" v="117" actId="1076"/>
          <ac:grpSpMkLst>
            <pc:docMk/>
            <pc:sldMk cId="2489556779" sldId="280"/>
            <ac:grpSpMk id="6" creationId="{0F379C0D-B910-4C64-B1D7-B9818A722701}"/>
          </ac:grpSpMkLst>
        </pc:grpChg>
        <pc:picChg chg="mod">
          <ac:chgData name="HEASMAN,Libby" userId="bf9f4564-b946-4a07-8e14-f89cb3066efe" providerId="ADAL" clId="{F61BA626-36E8-4237-9648-5CFBC6528B8B}" dt="2021-07-20T22:57:33.326" v="117" actId="1076"/>
          <ac:picMkLst>
            <pc:docMk/>
            <pc:sldMk cId="2489556779" sldId="280"/>
            <ac:picMk id="20" creationId="{74EE0F14-0DEE-174D-8F66-AD30D71AFD47}"/>
          </ac:picMkLst>
        </pc:picChg>
        <pc:picChg chg="mod">
          <ac:chgData name="HEASMAN,Libby" userId="bf9f4564-b946-4a07-8e14-f89cb3066efe" providerId="ADAL" clId="{F61BA626-36E8-4237-9648-5CFBC6528B8B}" dt="2021-07-20T22:57:33.326" v="117" actId="1076"/>
          <ac:picMkLst>
            <pc:docMk/>
            <pc:sldMk cId="2489556779" sldId="280"/>
            <ac:picMk id="21" creationId="{2278FB8E-079C-5341-B0F2-37DF6F71F45F}"/>
          </ac:picMkLst>
        </pc:picChg>
        <pc:picChg chg="mod">
          <ac:chgData name="HEASMAN,Libby" userId="bf9f4564-b946-4a07-8e14-f89cb3066efe" providerId="ADAL" clId="{F61BA626-36E8-4237-9648-5CFBC6528B8B}" dt="2021-07-20T22:57:33.326" v="117" actId="1076"/>
          <ac:picMkLst>
            <pc:docMk/>
            <pc:sldMk cId="2489556779" sldId="280"/>
            <ac:picMk id="22" creationId="{2A7AE0F4-2D99-194F-86E9-66ADC150C5BA}"/>
          </ac:picMkLst>
        </pc:picChg>
        <pc:picChg chg="mod">
          <ac:chgData name="HEASMAN,Libby" userId="bf9f4564-b946-4a07-8e14-f89cb3066efe" providerId="ADAL" clId="{F61BA626-36E8-4237-9648-5CFBC6528B8B}" dt="2021-07-20T22:57:33.326" v="117" actId="1076"/>
          <ac:picMkLst>
            <pc:docMk/>
            <pc:sldMk cId="2489556779" sldId="280"/>
            <ac:picMk id="24" creationId="{8619BD4B-99D7-6743-9BD6-575427B008BC}"/>
          </ac:picMkLst>
        </pc:picChg>
      </pc:sldChg>
      <pc:sldChg chg="addSp modSp modAnim">
        <pc:chgData name="HEASMAN,Libby" userId="bf9f4564-b946-4a07-8e14-f89cb3066efe" providerId="ADAL" clId="{F61BA626-36E8-4237-9648-5CFBC6528B8B}" dt="2021-07-20T22:59:01.356" v="131"/>
        <pc:sldMkLst>
          <pc:docMk/>
          <pc:sldMk cId="4216824145" sldId="293"/>
        </pc:sldMkLst>
        <pc:spChg chg="mod">
          <ac:chgData name="HEASMAN,Libby" userId="bf9f4564-b946-4a07-8e14-f89cb3066efe" providerId="ADAL" clId="{F61BA626-36E8-4237-9648-5CFBC6528B8B}" dt="2021-07-20T22:58:36.511" v="125" actId="164"/>
          <ac:spMkLst>
            <pc:docMk/>
            <pc:sldMk cId="4216824145" sldId="293"/>
            <ac:spMk id="19" creationId="{F491F23C-4753-174E-AA4B-1787644220BC}"/>
          </ac:spMkLst>
        </pc:spChg>
        <pc:spChg chg="mod">
          <ac:chgData name="HEASMAN,Libby" userId="bf9f4564-b946-4a07-8e14-f89cb3066efe" providerId="ADAL" clId="{F61BA626-36E8-4237-9648-5CFBC6528B8B}" dt="2021-07-20T22:58:41.811" v="126" actId="164"/>
          <ac:spMkLst>
            <pc:docMk/>
            <pc:sldMk cId="4216824145" sldId="293"/>
            <ac:spMk id="20" creationId="{61D79CC8-A990-8A4D-9B67-903E3A2DEE76}"/>
          </ac:spMkLst>
        </pc:spChg>
        <pc:spChg chg="mod">
          <ac:chgData name="HEASMAN,Libby" userId="bf9f4564-b946-4a07-8e14-f89cb3066efe" providerId="ADAL" clId="{F61BA626-36E8-4237-9648-5CFBC6528B8B}" dt="2021-07-20T22:58:48.505" v="127" actId="164"/>
          <ac:spMkLst>
            <pc:docMk/>
            <pc:sldMk cId="4216824145" sldId="293"/>
            <ac:spMk id="21" creationId="{A98CA6F2-1FF3-0046-BFED-B82464784C32}"/>
          </ac:spMkLst>
        </pc:spChg>
        <pc:grpChg chg="add mod">
          <ac:chgData name="HEASMAN,Libby" userId="bf9f4564-b946-4a07-8e14-f89cb3066efe" providerId="ADAL" clId="{F61BA626-36E8-4237-9648-5CFBC6528B8B}" dt="2021-07-20T22:58:36.511" v="125" actId="164"/>
          <ac:grpSpMkLst>
            <pc:docMk/>
            <pc:sldMk cId="4216824145" sldId="293"/>
            <ac:grpSpMk id="2" creationId="{23011C21-7417-41E8-A03D-3750DB70486E}"/>
          </ac:grpSpMkLst>
        </pc:grpChg>
        <pc:grpChg chg="add mod">
          <ac:chgData name="HEASMAN,Libby" userId="bf9f4564-b946-4a07-8e14-f89cb3066efe" providerId="ADAL" clId="{F61BA626-36E8-4237-9648-5CFBC6528B8B}" dt="2021-07-20T22:58:41.811" v="126" actId="164"/>
          <ac:grpSpMkLst>
            <pc:docMk/>
            <pc:sldMk cId="4216824145" sldId="293"/>
            <ac:grpSpMk id="3" creationId="{2F1CCEEE-B59A-4F16-AB62-C31A3400DBE6}"/>
          </ac:grpSpMkLst>
        </pc:grpChg>
        <pc:grpChg chg="add mod">
          <ac:chgData name="HEASMAN,Libby" userId="bf9f4564-b946-4a07-8e14-f89cb3066efe" providerId="ADAL" clId="{F61BA626-36E8-4237-9648-5CFBC6528B8B}" dt="2021-07-20T22:58:48.505" v="127" actId="164"/>
          <ac:grpSpMkLst>
            <pc:docMk/>
            <pc:sldMk cId="4216824145" sldId="293"/>
            <ac:grpSpMk id="4" creationId="{73DB68AA-917B-4A61-B830-F494D190D6DE}"/>
          </ac:grpSpMkLst>
        </pc:grpChg>
        <pc:picChg chg="mod">
          <ac:chgData name="HEASMAN,Libby" userId="bf9f4564-b946-4a07-8e14-f89cb3066efe" providerId="ADAL" clId="{F61BA626-36E8-4237-9648-5CFBC6528B8B}" dt="2021-07-20T22:58:36.511" v="125" actId="164"/>
          <ac:picMkLst>
            <pc:docMk/>
            <pc:sldMk cId="4216824145" sldId="293"/>
            <ac:picMk id="22" creationId="{B7C80576-AD49-CA43-BB08-F4DC8E7D1079}"/>
          </ac:picMkLst>
        </pc:picChg>
        <pc:picChg chg="mod">
          <ac:chgData name="HEASMAN,Libby" userId="bf9f4564-b946-4a07-8e14-f89cb3066efe" providerId="ADAL" clId="{F61BA626-36E8-4237-9648-5CFBC6528B8B}" dt="2021-07-20T22:58:48.505" v="127" actId="164"/>
          <ac:picMkLst>
            <pc:docMk/>
            <pc:sldMk cId="4216824145" sldId="293"/>
            <ac:picMk id="23" creationId="{0524BECB-736C-1840-A316-8F94E8DF86BE}"/>
          </ac:picMkLst>
        </pc:picChg>
        <pc:picChg chg="mod">
          <ac:chgData name="HEASMAN,Libby" userId="bf9f4564-b946-4a07-8e14-f89cb3066efe" providerId="ADAL" clId="{F61BA626-36E8-4237-9648-5CFBC6528B8B}" dt="2021-07-20T22:58:41.811" v="126" actId="164"/>
          <ac:picMkLst>
            <pc:docMk/>
            <pc:sldMk cId="4216824145" sldId="293"/>
            <ac:picMk id="24" creationId="{E24A8CCD-7355-CC4E-BFA7-0655AADF1378}"/>
          </ac:picMkLst>
        </pc:picChg>
        <pc:picChg chg="mod">
          <ac:chgData name="HEASMAN,Libby" userId="bf9f4564-b946-4a07-8e14-f89cb3066efe" providerId="ADAL" clId="{F61BA626-36E8-4237-9648-5CFBC6528B8B}" dt="2021-07-20T22:58:41.811" v="126" actId="164"/>
          <ac:picMkLst>
            <pc:docMk/>
            <pc:sldMk cId="4216824145" sldId="293"/>
            <ac:picMk id="25" creationId="{BEB10B2B-A4DF-9F40-8907-58E554F5A262}"/>
          </ac:picMkLst>
        </pc:picChg>
        <pc:picChg chg="mod">
          <ac:chgData name="HEASMAN,Libby" userId="bf9f4564-b946-4a07-8e14-f89cb3066efe" providerId="ADAL" clId="{F61BA626-36E8-4237-9648-5CFBC6528B8B}" dt="2021-07-20T22:58:48.505" v="127" actId="164"/>
          <ac:picMkLst>
            <pc:docMk/>
            <pc:sldMk cId="4216824145" sldId="293"/>
            <ac:picMk id="26" creationId="{70103178-5326-3F45-AE49-D10479C48D43}"/>
          </ac:picMkLst>
        </pc:picChg>
        <pc:picChg chg="mod">
          <ac:chgData name="HEASMAN,Libby" userId="bf9f4564-b946-4a07-8e14-f89cb3066efe" providerId="ADAL" clId="{F61BA626-36E8-4237-9648-5CFBC6528B8B}" dt="2021-07-20T22:58:48.505" v="127" actId="164"/>
          <ac:picMkLst>
            <pc:docMk/>
            <pc:sldMk cId="4216824145" sldId="293"/>
            <ac:picMk id="27" creationId="{28CB0B58-7D56-E440-B513-F62D23DDE013}"/>
          </ac:picMkLst>
        </pc:picChg>
      </pc:sldChg>
      <pc:sldChg chg="modAnim">
        <pc:chgData name="HEASMAN,Libby" userId="bf9f4564-b946-4a07-8e14-f89cb3066efe" providerId="ADAL" clId="{F61BA626-36E8-4237-9648-5CFBC6528B8B}" dt="2021-07-20T22:59:10.497" v="132"/>
        <pc:sldMkLst>
          <pc:docMk/>
          <pc:sldMk cId="807378231" sldId="294"/>
        </pc:sldMkLst>
      </pc:sldChg>
      <pc:sldChg chg="modAnim">
        <pc:chgData name="HEASMAN,Libby" userId="bf9f4564-b946-4a07-8e14-f89cb3066efe" providerId="ADAL" clId="{F61BA626-36E8-4237-9648-5CFBC6528B8B}" dt="2021-07-20T22:59:23.708" v="133"/>
        <pc:sldMkLst>
          <pc:docMk/>
          <pc:sldMk cId="2035602905" sldId="295"/>
        </pc:sldMkLst>
      </pc:sldChg>
      <pc:sldChg chg="modTransition">
        <pc:chgData name="HEASMAN,Libby" userId="bf9f4564-b946-4a07-8e14-f89cb3066efe" providerId="ADAL" clId="{F61BA626-36E8-4237-9648-5CFBC6528B8B}" dt="2021-07-20T22:59:32.551" v="134"/>
        <pc:sldMkLst>
          <pc:docMk/>
          <pc:sldMk cId="3070861638" sldId="296"/>
        </pc:sldMkLst>
      </pc:sldChg>
      <pc:sldChg chg="modAnim">
        <pc:chgData name="HEASMAN,Libby" userId="bf9f4564-b946-4a07-8e14-f89cb3066efe" providerId="ADAL" clId="{F61BA626-36E8-4237-9648-5CFBC6528B8B}" dt="2021-07-20T22:59:42.331" v="135"/>
        <pc:sldMkLst>
          <pc:docMk/>
          <pc:sldMk cId="2843035841" sldId="334"/>
        </pc:sldMkLst>
      </pc:sldChg>
      <pc:sldChg chg="addSp delSp modSp mod modAnim">
        <pc:chgData name="HEASMAN,Libby" userId="bf9f4564-b946-4a07-8e14-f89cb3066efe" providerId="ADAL" clId="{F61BA626-36E8-4237-9648-5CFBC6528B8B}" dt="2021-07-20T23:51:10.183" v="679" actId="20577"/>
        <pc:sldMkLst>
          <pc:docMk/>
          <pc:sldMk cId="868481990" sldId="341"/>
        </pc:sldMkLst>
        <pc:spChg chg="add del mod">
          <ac:chgData name="HEASMAN,Libby" userId="bf9f4564-b946-4a07-8e14-f89cb3066efe" providerId="ADAL" clId="{F61BA626-36E8-4237-9648-5CFBC6528B8B}" dt="2021-07-20T23:47:07.780" v="621"/>
          <ac:spMkLst>
            <pc:docMk/>
            <pc:sldMk cId="868481990" sldId="341"/>
            <ac:spMk id="29" creationId="{05E7FA08-E95D-490C-95B9-C3F81D496736}"/>
          </ac:spMkLst>
        </pc:spChg>
        <pc:spChg chg="add del mod">
          <ac:chgData name="HEASMAN,Libby" userId="bf9f4564-b946-4a07-8e14-f89cb3066efe" providerId="ADAL" clId="{F61BA626-36E8-4237-9648-5CFBC6528B8B}" dt="2021-07-20T23:47:07.780" v="621"/>
          <ac:spMkLst>
            <pc:docMk/>
            <pc:sldMk cId="868481990" sldId="341"/>
            <ac:spMk id="30" creationId="{3303235A-51E6-40FC-B441-5AB209C89F4E}"/>
          </ac:spMkLst>
        </pc:spChg>
        <pc:spChg chg="add del mod">
          <ac:chgData name="HEASMAN,Libby" userId="bf9f4564-b946-4a07-8e14-f89cb3066efe" providerId="ADAL" clId="{F61BA626-36E8-4237-9648-5CFBC6528B8B}" dt="2021-07-20T23:47:07.780" v="621"/>
          <ac:spMkLst>
            <pc:docMk/>
            <pc:sldMk cId="868481990" sldId="341"/>
            <ac:spMk id="31" creationId="{6B47CA2D-9D39-48E4-97BA-56CE2055A616}"/>
          </ac:spMkLst>
        </pc:spChg>
        <pc:spChg chg="add del mod">
          <ac:chgData name="HEASMAN,Libby" userId="bf9f4564-b946-4a07-8e14-f89cb3066efe" providerId="ADAL" clId="{F61BA626-36E8-4237-9648-5CFBC6528B8B}" dt="2021-07-20T23:47:07.780" v="621"/>
          <ac:spMkLst>
            <pc:docMk/>
            <pc:sldMk cId="868481990" sldId="341"/>
            <ac:spMk id="34" creationId="{CF097CE4-FE50-46F2-A2C3-2A1CEFBC74A2}"/>
          </ac:spMkLst>
        </pc:spChg>
        <pc:spChg chg="add del mod">
          <ac:chgData name="HEASMAN,Libby" userId="bf9f4564-b946-4a07-8e14-f89cb3066efe" providerId="ADAL" clId="{F61BA626-36E8-4237-9648-5CFBC6528B8B}" dt="2021-07-20T23:47:07.780" v="621"/>
          <ac:spMkLst>
            <pc:docMk/>
            <pc:sldMk cId="868481990" sldId="341"/>
            <ac:spMk id="38" creationId="{1B3C69F5-89EB-4578-9A63-0E48C6E3F505}"/>
          </ac:spMkLst>
        </pc:spChg>
        <pc:spChg chg="add del mod">
          <ac:chgData name="HEASMAN,Libby" userId="bf9f4564-b946-4a07-8e14-f89cb3066efe" providerId="ADAL" clId="{F61BA626-36E8-4237-9648-5CFBC6528B8B}" dt="2021-07-20T23:47:07.780" v="621"/>
          <ac:spMkLst>
            <pc:docMk/>
            <pc:sldMk cId="868481990" sldId="341"/>
            <ac:spMk id="39" creationId="{4C791154-7947-4FF1-B454-589C31FDF8B3}"/>
          </ac:spMkLst>
        </pc:spChg>
        <pc:spChg chg="add mod">
          <ac:chgData name="HEASMAN,Libby" userId="bf9f4564-b946-4a07-8e14-f89cb3066efe" providerId="ADAL" clId="{F61BA626-36E8-4237-9648-5CFBC6528B8B}" dt="2021-07-20T23:48:27.176" v="636" actId="20577"/>
          <ac:spMkLst>
            <pc:docMk/>
            <pc:sldMk cId="868481990" sldId="341"/>
            <ac:spMk id="40" creationId="{727AC250-F38C-4214-BD8C-E3ECE4E08EB1}"/>
          </ac:spMkLst>
        </pc:spChg>
        <pc:spChg chg="add mod">
          <ac:chgData name="HEASMAN,Libby" userId="bf9f4564-b946-4a07-8e14-f89cb3066efe" providerId="ADAL" clId="{F61BA626-36E8-4237-9648-5CFBC6528B8B}" dt="2021-07-20T23:51:10.183" v="679" actId="20577"/>
          <ac:spMkLst>
            <pc:docMk/>
            <pc:sldMk cId="868481990" sldId="341"/>
            <ac:spMk id="41" creationId="{E01243B9-AF9A-49E8-A036-F86E804E29A1}"/>
          </ac:spMkLst>
        </pc:spChg>
        <pc:spChg chg="add mod">
          <ac:chgData name="HEASMAN,Libby" userId="bf9f4564-b946-4a07-8e14-f89cb3066efe" providerId="ADAL" clId="{F61BA626-36E8-4237-9648-5CFBC6528B8B}" dt="2021-07-20T23:51:05.793" v="678" actId="1036"/>
          <ac:spMkLst>
            <pc:docMk/>
            <pc:sldMk cId="868481990" sldId="341"/>
            <ac:spMk id="42" creationId="{2C556540-EC09-4F0B-A56E-FCC1A358E227}"/>
          </ac:spMkLst>
        </pc:spChg>
        <pc:spChg chg="add mod">
          <ac:chgData name="HEASMAN,Libby" userId="bf9f4564-b946-4a07-8e14-f89cb3066efe" providerId="ADAL" clId="{F61BA626-36E8-4237-9648-5CFBC6528B8B}" dt="2021-07-20T23:47:31.286" v="624" actId="1076"/>
          <ac:spMkLst>
            <pc:docMk/>
            <pc:sldMk cId="868481990" sldId="341"/>
            <ac:spMk id="43" creationId="{0E22C83C-C000-43AC-B953-7BADE6D381A1}"/>
          </ac:spMkLst>
        </pc:spChg>
        <pc:spChg chg="add mod">
          <ac:chgData name="HEASMAN,Libby" userId="bf9f4564-b946-4a07-8e14-f89cb3066efe" providerId="ADAL" clId="{F61BA626-36E8-4237-9648-5CFBC6528B8B}" dt="2021-07-20T23:51:00.534" v="670" actId="1036"/>
          <ac:spMkLst>
            <pc:docMk/>
            <pc:sldMk cId="868481990" sldId="341"/>
            <ac:spMk id="45" creationId="{59897A8C-B191-4241-A84E-215B62A13AF1}"/>
          </ac:spMkLst>
        </pc:spChg>
        <pc:spChg chg="add mod">
          <ac:chgData name="HEASMAN,Libby" userId="bf9f4564-b946-4a07-8e14-f89cb3066efe" providerId="ADAL" clId="{F61BA626-36E8-4237-9648-5CFBC6528B8B}" dt="2021-07-20T23:51:00.534" v="670" actId="1036"/>
          <ac:spMkLst>
            <pc:docMk/>
            <pc:sldMk cId="868481990" sldId="341"/>
            <ac:spMk id="46" creationId="{CFC71E13-0D2F-49CA-B5C7-9627942E632C}"/>
          </ac:spMkLst>
        </pc:spChg>
        <pc:grpChg chg="mod">
          <ac:chgData name="HEASMAN,Libby" userId="bf9f4564-b946-4a07-8e14-f89cb3066efe" providerId="ADAL" clId="{F61BA626-36E8-4237-9648-5CFBC6528B8B}" dt="2021-07-20T23:47:22.300" v="622" actId="1076"/>
          <ac:grpSpMkLst>
            <pc:docMk/>
            <pc:sldMk cId="868481990" sldId="341"/>
            <ac:grpSpMk id="7"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8"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9"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10" creationId="{00000000-0000-0000-0000-000000000000}"/>
          </ac:grpSpMkLst>
        </pc:grpChg>
        <pc:grpChg chg="mod">
          <ac:chgData name="HEASMAN,Libby" userId="bf9f4564-b946-4a07-8e14-f89cb3066efe" providerId="ADAL" clId="{F61BA626-36E8-4237-9648-5CFBC6528B8B}" dt="2021-07-20T23:47:22.300" v="622" actId="1076"/>
          <ac:grpSpMkLst>
            <pc:docMk/>
            <pc:sldMk cId="868481990" sldId="341"/>
            <ac:grpSpMk id="11" creationId="{00000000-0000-0000-0000-000000000000}"/>
          </ac:grpSpMkLst>
        </pc:grpChg>
      </pc:sldChg>
      <pc:sldChg chg="del ord">
        <pc:chgData name="HEASMAN,Libby" userId="bf9f4564-b946-4a07-8e14-f89cb3066efe" providerId="ADAL" clId="{F61BA626-36E8-4237-9648-5CFBC6528B8B}" dt="2021-07-20T23:51:13.389" v="680" actId="47"/>
        <pc:sldMkLst>
          <pc:docMk/>
          <pc:sldMk cId="3254982720" sldId="342"/>
        </pc:sldMkLst>
      </pc:sldChg>
      <pc:sldChg chg="modTransition">
        <pc:chgData name="HEASMAN,Libby" userId="bf9f4564-b946-4a07-8e14-f89cb3066efe" providerId="ADAL" clId="{F61BA626-36E8-4237-9648-5CFBC6528B8B}" dt="2021-07-20T23:42:46.340" v="614"/>
        <pc:sldMkLst>
          <pc:docMk/>
          <pc:sldMk cId="3503133741" sldId="347"/>
        </pc:sldMkLst>
      </pc:sldChg>
      <pc:sldChg chg="modSp mod">
        <pc:chgData name="HEASMAN,Libby" userId="bf9f4564-b946-4a07-8e14-f89cb3066efe" providerId="ADAL" clId="{F61BA626-36E8-4237-9648-5CFBC6528B8B}" dt="2021-07-20T23:51:53.004" v="723" actId="20577"/>
        <pc:sldMkLst>
          <pc:docMk/>
          <pc:sldMk cId="489116721" sldId="373"/>
        </pc:sldMkLst>
        <pc:spChg chg="mod">
          <ac:chgData name="HEASMAN,Libby" userId="bf9f4564-b946-4a07-8e14-f89cb3066efe" providerId="ADAL" clId="{F61BA626-36E8-4237-9648-5CFBC6528B8B}" dt="2021-07-20T23:51:53.004" v="723" actId="20577"/>
          <ac:spMkLst>
            <pc:docMk/>
            <pc:sldMk cId="489116721" sldId="373"/>
            <ac:spMk id="6" creationId="{00000000-0000-0000-0000-000000000000}"/>
          </ac:spMkLst>
        </pc:spChg>
      </pc:sldChg>
      <pc:sldChg chg="modSp mod">
        <pc:chgData name="HEASMAN,Libby" userId="bf9f4564-b946-4a07-8e14-f89cb3066efe" providerId="ADAL" clId="{F61BA626-36E8-4237-9648-5CFBC6528B8B}" dt="2021-07-20T23:52:33.905" v="725" actId="20577"/>
        <pc:sldMkLst>
          <pc:docMk/>
          <pc:sldMk cId="1571167352" sldId="403"/>
        </pc:sldMkLst>
        <pc:spChg chg="mod">
          <ac:chgData name="HEASMAN,Libby" userId="bf9f4564-b946-4a07-8e14-f89cb3066efe" providerId="ADAL" clId="{F61BA626-36E8-4237-9648-5CFBC6528B8B}" dt="2021-07-20T23:52:33.905" v="725" actId="20577"/>
          <ac:spMkLst>
            <pc:docMk/>
            <pc:sldMk cId="1571167352" sldId="403"/>
            <ac:spMk id="2" creationId="{00000000-0000-0000-0000-000000000000}"/>
          </ac:spMkLst>
        </pc:spChg>
      </pc:sldChg>
      <pc:sldChg chg="ord">
        <pc:chgData name="HEASMAN,Libby" userId="bf9f4564-b946-4a07-8e14-f89cb3066efe" providerId="ADAL" clId="{F61BA626-36E8-4237-9648-5CFBC6528B8B}" dt="2021-07-20T23:36:43.224" v="593"/>
        <pc:sldMkLst>
          <pc:docMk/>
          <pc:sldMk cId="2869983975" sldId="412"/>
        </pc:sldMkLst>
      </pc:sldChg>
      <pc:sldChg chg="modSp mod ord">
        <pc:chgData name="HEASMAN,Libby" userId="bf9f4564-b946-4a07-8e14-f89cb3066efe" providerId="ADAL" clId="{F61BA626-36E8-4237-9648-5CFBC6528B8B}" dt="2021-07-20T23:37:49.199" v="612" actId="20577"/>
        <pc:sldMkLst>
          <pc:docMk/>
          <pc:sldMk cId="2150119754" sldId="413"/>
        </pc:sldMkLst>
        <pc:spChg chg="mod">
          <ac:chgData name="HEASMAN,Libby" userId="bf9f4564-b946-4a07-8e14-f89cb3066efe" providerId="ADAL" clId="{F61BA626-36E8-4237-9648-5CFBC6528B8B}" dt="2021-07-20T23:37:38.623" v="597" actId="6549"/>
          <ac:spMkLst>
            <pc:docMk/>
            <pc:sldMk cId="2150119754" sldId="413"/>
            <ac:spMk id="2" creationId="{00000000-0000-0000-0000-000000000000}"/>
          </ac:spMkLst>
        </pc:spChg>
        <pc:spChg chg="mod">
          <ac:chgData name="HEASMAN,Libby" userId="bf9f4564-b946-4a07-8e14-f89cb3066efe" providerId="ADAL" clId="{F61BA626-36E8-4237-9648-5CFBC6528B8B}" dt="2021-07-20T23:37:49.199" v="612" actId="20577"/>
          <ac:spMkLst>
            <pc:docMk/>
            <pc:sldMk cId="2150119754" sldId="413"/>
            <ac:spMk id="4" creationId="{00000000-0000-0000-0000-000000000000}"/>
          </ac:spMkLst>
        </pc:spChg>
      </pc:sldChg>
      <pc:sldChg chg="del ord">
        <pc:chgData name="HEASMAN,Libby" userId="bf9f4564-b946-4a07-8e14-f89cb3066efe" providerId="ADAL" clId="{F61BA626-36E8-4237-9648-5CFBC6528B8B}" dt="2021-07-20T23:37:14.966" v="594" actId="47"/>
        <pc:sldMkLst>
          <pc:docMk/>
          <pc:sldMk cId="900818094" sldId="414"/>
        </pc:sldMkLst>
      </pc:sldChg>
      <pc:sldChg chg="del ord">
        <pc:chgData name="HEASMAN,Libby" userId="bf9f4564-b946-4a07-8e14-f89cb3066efe" providerId="ADAL" clId="{F61BA626-36E8-4237-9648-5CFBC6528B8B}" dt="2021-07-20T23:37:14.966" v="594" actId="47"/>
        <pc:sldMkLst>
          <pc:docMk/>
          <pc:sldMk cId="83146921" sldId="415"/>
        </pc:sldMkLst>
      </pc:sldChg>
      <pc:sldChg chg="del ord">
        <pc:chgData name="HEASMAN,Libby" userId="bf9f4564-b946-4a07-8e14-f89cb3066efe" providerId="ADAL" clId="{F61BA626-36E8-4237-9648-5CFBC6528B8B}" dt="2021-07-20T23:37:14.966" v="594" actId="47"/>
        <pc:sldMkLst>
          <pc:docMk/>
          <pc:sldMk cId="1145333482" sldId="416"/>
        </pc:sldMkLst>
      </pc:sldChg>
      <pc:sldChg chg="addSp delSp modSp mod ord modAnim">
        <pc:chgData name="HEASMAN,Libby" userId="bf9f4564-b946-4a07-8e14-f89cb3066efe" providerId="ADAL" clId="{F61BA626-36E8-4237-9648-5CFBC6528B8B}" dt="2021-07-20T23:36:43.224" v="593"/>
        <pc:sldMkLst>
          <pc:docMk/>
          <pc:sldMk cId="542455097" sldId="417"/>
        </pc:sldMkLst>
        <pc:spChg chg="mod">
          <ac:chgData name="HEASMAN,Libby" userId="bf9f4564-b946-4a07-8e14-f89cb3066efe" providerId="ADAL" clId="{F61BA626-36E8-4237-9648-5CFBC6528B8B}" dt="2021-07-20T23:16:58.362" v="569" actId="1076"/>
          <ac:spMkLst>
            <pc:docMk/>
            <pc:sldMk cId="542455097" sldId="417"/>
            <ac:spMk id="2" creationId="{00000000-0000-0000-0000-000000000000}"/>
          </ac:spMkLst>
        </pc:spChg>
        <pc:spChg chg="del mod topLvl">
          <ac:chgData name="HEASMAN,Libby" userId="bf9f4564-b946-4a07-8e14-f89cb3066efe" providerId="ADAL" clId="{F61BA626-36E8-4237-9648-5CFBC6528B8B}" dt="2021-07-20T23:09:01.623" v="152" actId="478"/>
          <ac:spMkLst>
            <pc:docMk/>
            <pc:sldMk cId="542455097" sldId="417"/>
            <ac:spMk id="3" creationId="{00000000-0000-0000-0000-000000000000}"/>
          </ac:spMkLst>
        </pc:spChg>
        <pc:spChg chg="mod">
          <ac:chgData name="HEASMAN,Libby" userId="bf9f4564-b946-4a07-8e14-f89cb3066efe" providerId="ADAL" clId="{F61BA626-36E8-4237-9648-5CFBC6528B8B}" dt="2021-07-20T23:13:40.450" v="540" actId="20577"/>
          <ac:spMkLst>
            <pc:docMk/>
            <pc:sldMk cId="542455097" sldId="417"/>
            <ac:spMk id="4" creationId="{00000000-0000-0000-0000-000000000000}"/>
          </ac:spMkLst>
        </pc:spChg>
        <pc:spChg chg="del mod topLvl">
          <ac:chgData name="HEASMAN,Libby" userId="bf9f4564-b946-4a07-8e14-f89cb3066efe" providerId="ADAL" clId="{F61BA626-36E8-4237-9648-5CFBC6528B8B}" dt="2021-07-20T23:09:00.436" v="151" actId="478"/>
          <ac:spMkLst>
            <pc:docMk/>
            <pc:sldMk cId="542455097" sldId="417"/>
            <ac:spMk id="5" creationId="{00000000-0000-0000-0000-000000000000}"/>
          </ac:spMkLst>
        </pc:spChg>
        <pc:spChg chg="del">
          <ac:chgData name="HEASMAN,Libby" userId="bf9f4564-b946-4a07-8e14-f89cb3066efe" providerId="ADAL" clId="{F61BA626-36E8-4237-9648-5CFBC6528B8B}" dt="2021-07-20T23:08:24.287" v="144" actId="478"/>
          <ac:spMkLst>
            <pc:docMk/>
            <pc:sldMk cId="542455097" sldId="417"/>
            <ac:spMk id="6" creationId="{00000000-0000-0000-0000-000000000000}"/>
          </ac:spMkLst>
        </pc:spChg>
        <pc:spChg chg="add mod">
          <ac:chgData name="HEASMAN,Libby" userId="bf9f4564-b946-4a07-8e14-f89cb3066efe" providerId="ADAL" clId="{F61BA626-36E8-4237-9648-5CFBC6528B8B}" dt="2021-07-20T23:34:38.481" v="579" actId="164"/>
          <ac:spMkLst>
            <pc:docMk/>
            <pc:sldMk cId="542455097" sldId="417"/>
            <ac:spMk id="8" creationId="{C1C50577-E602-4887-B877-4CC6FC67E053}"/>
          </ac:spMkLst>
        </pc:spChg>
        <pc:spChg chg="add mod">
          <ac:chgData name="HEASMAN,Libby" userId="bf9f4564-b946-4a07-8e14-f89cb3066efe" providerId="ADAL" clId="{F61BA626-36E8-4237-9648-5CFBC6528B8B}" dt="2021-07-20T23:15:40.909" v="559" actId="164"/>
          <ac:spMkLst>
            <pc:docMk/>
            <pc:sldMk cId="542455097" sldId="417"/>
            <ac:spMk id="10" creationId="{13C26A30-CF3C-4096-AD93-39260AD45C3F}"/>
          </ac:spMkLst>
        </pc:spChg>
        <pc:spChg chg="del">
          <ac:chgData name="HEASMAN,Libby" userId="bf9f4564-b946-4a07-8e14-f89cb3066efe" providerId="ADAL" clId="{F61BA626-36E8-4237-9648-5CFBC6528B8B}" dt="2021-07-20T23:08:23.020" v="143" actId="478"/>
          <ac:spMkLst>
            <pc:docMk/>
            <pc:sldMk cId="542455097" sldId="417"/>
            <ac:spMk id="15" creationId="{00000000-0000-0000-0000-000000000000}"/>
          </ac:spMkLst>
        </pc:spChg>
        <pc:spChg chg="mod topLvl">
          <ac:chgData name="HEASMAN,Libby" userId="bf9f4564-b946-4a07-8e14-f89cb3066efe" providerId="ADAL" clId="{F61BA626-36E8-4237-9648-5CFBC6528B8B}" dt="2021-07-20T23:15:06.158" v="549" actId="338"/>
          <ac:spMkLst>
            <pc:docMk/>
            <pc:sldMk cId="542455097" sldId="417"/>
            <ac:spMk id="17" creationId="{00000000-0000-0000-0000-000000000000}"/>
          </ac:spMkLst>
        </pc:spChg>
        <pc:spChg chg="mod topLvl">
          <ac:chgData name="HEASMAN,Libby" userId="bf9f4564-b946-4a07-8e14-f89cb3066efe" providerId="ADAL" clId="{F61BA626-36E8-4237-9648-5CFBC6528B8B}" dt="2021-07-20T23:15:06.158" v="549" actId="338"/>
          <ac:spMkLst>
            <pc:docMk/>
            <pc:sldMk cId="542455097" sldId="417"/>
            <ac:spMk id="18" creationId="{00000000-0000-0000-0000-000000000000}"/>
          </ac:spMkLst>
        </pc:spChg>
        <pc:spChg chg="mod topLvl">
          <ac:chgData name="HEASMAN,Libby" userId="bf9f4564-b946-4a07-8e14-f89cb3066efe" providerId="ADAL" clId="{F61BA626-36E8-4237-9648-5CFBC6528B8B}" dt="2021-07-20T23:15:06.158" v="549" actId="338"/>
          <ac:spMkLst>
            <pc:docMk/>
            <pc:sldMk cId="542455097" sldId="417"/>
            <ac:spMk id="19" creationId="{00000000-0000-0000-0000-000000000000}"/>
          </ac:spMkLst>
        </pc:spChg>
        <pc:spChg chg="mod topLvl">
          <ac:chgData name="HEASMAN,Libby" userId="bf9f4564-b946-4a07-8e14-f89cb3066efe" providerId="ADAL" clId="{F61BA626-36E8-4237-9648-5CFBC6528B8B}" dt="2021-07-20T23:15:21.771" v="552" actId="21"/>
          <ac:spMkLst>
            <pc:docMk/>
            <pc:sldMk cId="542455097" sldId="417"/>
            <ac:spMk id="20" creationId="{00000000-0000-0000-0000-000000000000}"/>
          </ac:spMkLst>
        </pc:spChg>
        <pc:spChg chg="add mod">
          <ac:chgData name="HEASMAN,Libby" userId="bf9f4564-b946-4a07-8e14-f89cb3066efe" providerId="ADAL" clId="{F61BA626-36E8-4237-9648-5CFBC6528B8B}" dt="2021-07-20T23:16:05.873" v="562" actId="164"/>
          <ac:spMkLst>
            <pc:docMk/>
            <pc:sldMk cId="542455097" sldId="417"/>
            <ac:spMk id="21" creationId="{56E86227-4342-408D-8A9A-D3F0FA85A361}"/>
          </ac:spMkLst>
        </pc:spChg>
        <pc:spChg chg="add mod">
          <ac:chgData name="HEASMAN,Libby" userId="bf9f4564-b946-4a07-8e14-f89cb3066efe" providerId="ADAL" clId="{F61BA626-36E8-4237-9648-5CFBC6528B8B}" dt="2021-07-20T23:35:05.131" v="585" actId="164"/>
          <ac:spMkLst>
            <pc:docMk/>
            <pc:sldMk cId="542455097" sldId="417"/>
            <ac:spMk id="22" creationId="{05C69761-F930-4811-AEEC-521A37767D48}"/>
          </ac:spMkLst>
        </pc:spChg>
        <pc:spChg chg="add mod">
          <ac:chgData name="HEASMAN,Libby" userId="bf9f4564-b946-4a07-8e14-f89cb3066efe" providerId="ADAL" clId="{F61BA626-36E8-4237-9648-5CFBC6528B8B}" dt="2021-07-20T23:15:40.909" v="559" actId="164"/>
          <ac:spMkLst>
            <pc:docMk/>
            <pc:sldMk cId="542455097" sldId="417"/>
            <ac:spMk id="23" creationId="{6B26D90E-6F8F-47AF-93BD-7AB8E710DF04}"/>
          </ac:spMkLst>
        </pc:spChg>
        <pc:spChg chg="add mod">
          <ac:chgData name="HEASMAN,Libby" userId="bf9f4564-b946-4a07-8e14-f89cb3066efe" providerId="ADAL" clId="{F61BA626-36E8-4237-9648-5CFBC6528B8B}" dt="2021-07-20T23:15:40.909" v="559" actId="164"/>
          <ac:spMkLst>
            <pc:docMk/>
            <pc:sldMk cId="542455097" sldId="417"/>
            <ac:spMk id="25" creationId="{76774DD8-B8C0-459A-AC1C-CE81E2FB525D}"/>
          </ac:spMkLst>
        </pc:spChg>
        <pc:spChg chg="add mod">
          <ac:chgData name="HEASMAN,Libby" userId="bf9f4564-b946-4a07-8e14-f89cb3066efe" providerId="ADAL" clId="{F61BA626-36E8-4237-9648-5CFBC6528B8B}" dt="2021-07-20T23:16:05.873" v="562" actId="164"/>
          <ac:spMkLst>
            <pc:docMk/>
            <pc:sldMk cId="542455097" sldId="417"/>
            <ac:spMk id="26" creationId="{B3798A9F-60C5-4E01-98F2-590BB527D781}"/>
          </ac:spMkLst>
        </pc:spChg>
        <pc:spChg chg="add mod">
          <ac:chgData name="HEASMAN,Libby" userId="bf9f4564-b946-4a07-8e14-f89cb3066efe" providerId="ADAL" clId="{F61BA626-36E8-4237-9648-5CFBC6528B8B}" dt="2021-07-20T23:16:05.873" v="562" actId="164"/>
          <ac:spMkLst>
            <pc:docMk/>
            <pc:sldMk cId="542455097" sldId="417"/>
            <ac:spMk id="27" creationId="{60AEAA91-5294-4A94-91B8-919937E9285C}"/>
          </ac:spMkLst>
        </pc:spChg>
        <pc:spChg chg="add mod">
          <ac:chgData name="HEASMAN,Libby" userId="bf9f4564-b946-4a07-8e14-f89cb3066efe" providerId="ADAL" clId="{F61BA626-36E8-4237-9648-5CFBC6528B8B}" dt="2021-07-20T23:34:38.481" v="579" actId="164"/>
          <ac:spMkLst>
            <pc:docMk/>
            <pc:sldMk cId="542455097" sldId="417"/>
            <ac:spMk id="28" creationId="{803E9661-11B0-4A8F-914E-AF599F099CA0}"/>
          </ac:spMkLst>
        </pc:spChg>
        <pc:spChg chg="add mod">
          <ac:chgData name="HEASMAN,Libby" userId="bf9f4564-b946-4a07-8e14-f89cb3066efe" providerId="ADAL" clId="{F61BA626-36E8-4237-9648-5CFBC6528B8B}" dt="2021-07-20T23:34:38.481" v="579" actId="164"/>
          <ac:spMkLst>
            <pc:docMk/>
            <pc:sldMk cId="542455097" sldId="417"/>
            <ac:spMk id="29" creationId="{C3E7CA1B-EAD4-4403-8F97-AEAAD05D41C6}"/>
          </ac:spMkLst>
        </pc:spChg>
        <pc:spChg chg="add mod">
          <ac:chgData name="HEASMAN,Libby" userId="bf9f4564-b946-4a07-8e14-f89cb3066efe" providerId="ADAL" clId="{F61BA626-36E8-4237-9648-5CFBC6528B8B}" dt="2021-07-20T23:35:05.131" v="585" actId="164"/>
          <ac:spMkLst>
            <pc:docMk/>
            <pc:sldMk cId="542455097" sldId="417"/>
            <ac:spMk id="30" creationId="{6D667BA0-FF73-4637-A1C8-8ADDAFBB8BF8}"/>
          </ac:spMkLst>
        </pc:spChg>
        <pc:spChg chg="add mod">
          <ac:chgData name="HEASMAN,Libby" userId="bf9f4564-b946-4a07-8e14-f89cb3066efe" providerId="ADAL" clId="{F61BA626-36E8-4237-9648-5CFBC6528B8B}" dt="2021-07-20T23:35:05.131" v="585" actId="164"/>
          <ac:spMkLst>
            <pc:docMk/>
            <pc:sldMk cId="542455097" sldId="417"/>
            <ac:spMk id="31" creationId="{F813DA93-23B7-4771-9845-DC5979453AD2}"/>
          </ac:spMkLst>
        </pc:spChg>
        <pc:grpChg chg="add del mod">
          <ac:chgData name="HEASMAN,Libby" userId="bf9f4564-b946-4a07-8e14-f89cb3066efe" providerId="ADAL" clId="{F61BA626-36E8-4237-9648-5CFBC6528B8B}" dt="2021-07-20T23:08:40.081" v="148" actId="165"/>
          <ac:grpSpMkLst>
            <pc:docMk/>
            <pc:sldMk cId="542455097" sldId="417"/>
            <ac:grpSpMk id="7" creationId="{BD0FBA39-1B95-49BA-8C4A-14C87111BF87}"/>
          </ac:grpSpMkLst>
        </pc:grpChg>
        <pc:grpChg chg="add mod">
          <ac:chgData name="HEASMAN,Libby" userId="bf9f4564-b946-4a07-8e14-f89cb3066efe" providerId="ADAL" clId="{F61BA626-36E8-4237-9648-5CFBC6528B8B}" dt="2021-07-20T23:15:06.158" v="549" actId="338"/>
          <ac:grpSpMkLst>
            <pc:docMk/>
            <pc:sldMk cId="542455097" sldId="417"/>
            <ac:grpSpMk id="9" creationId="{84AFC77B-92ED-479C-A2F6-74EBC3DD29C0}"/>
          </ac:grpSpMkLst>
        </pc:grpChg>
        <pc:grpChg chg="add mod">
          <ac:chgData name="HEASMAN,Libby" userId="bf9f4564-b946-4a07-8e14-f89cb3066efe" providerId="ADAL" clId="{F61BA626-36E8-4237-9648-5CFBC6528B8B}" dt="2021-07-20T23:15:40.909" v="559" actId="164"/>
          <ac:grpSpMkLst>
            <pc:docMk/>
            <pc:sldMk cId="542455097" sldId="417"/>
            <ac:grpSpMk id="11" creationId="{0F4DD4F0-11B6-4EA3-9F90-E5629AB4F0ED}"/>
          </ac:grpSpMkLst>
        </pc:grpChg>
        <pc:grpChg chg="add mod">
          <ac:chgData name="HEASMAN,Libby" userId="bf9f4564-b946-4a07-8e14-f89cb3066efe" providerId="ADAL" clId="{F61BA626-36E8-4237-9648-5CFBC6528B8B}" dt="2021-07-20T23:16:05.873" v="562" actId="164"/>
          <ac:grpSpMkLst>
            <pc:docMk/>
            <pc:sldMk cId="542455097" sldId="417"/>
            <ac:grpSpMk id="12" creationId="{AA4B7025-F5E1-4183-897C-0DA9D63370B8}"/>
          </ac:grpSpMkLst>
        </pc:grpChg>
        <pc:grpChg chg="add mod">
          <ac:chgData name="HEASMAN,Libby" userId="bf9f4564-b946-4a07-8e14-f89cb3066efe" providerId="ADAL" clId="{F61BA626-36E8-4237-9648-5CFBC6528B8B}" dt="2021-07-20T23:34:38.481" v="579" actId="164"/>
          <ac:grpSpMkLst>
            <pc:docMk/>
            <pc:sldMk cId="542455097" sldId="417"/>
            <ac:grpSpMk id="13" creationId="{08F9409D-2005-4D85-852D-9D0E717E040C}"/>
          </ac:grpSpMkLst>
        </pc:grpChg>
        <pc:grpChg chg="add mod">
          <ac:chgData name="HEASMAN,Libby" userId="bf9f4564-b946-4a07-8e14-f89cb3066efe" providerId="ADAL" clId="{F61BA626-36E8-4237-9648-5CFBC6528B8B}" dt="2021-07-20T23:35:05.131" v="585" actId="164"/>
          <ac:grpSpMkLst>
            <pc:docMk/>
            <pc:sldMk cId="542455097" sldId="417"/>
            <ac:grpSpMk id="14" creationId="{C2283FAF-C949-4623-A346-0AA88883E2C4}"/>
          </ac:grpSpMkLst>
        </pc:grpChg>
        <pc:grpChg chg="del mod topLvl">
          <ac:chgData name="HEASMAN,Libby" userId="bf9f4564-b946-4a07-8e14-f89cb3066efe" providerId="ADAL" clId="{F61BA626-36E8-4237-9648-5CFBC6528B8B}" dt="2021-07-20T23:14:29.424" v="547" actId="165"/>
          <ac:grpSpMkLst>
            <pc:docMk/>
            <pc:sldMk cId="542455097" sldId="417"/>
            <ac:grpSpMk id="16" creationId="{00000000-0000-0000-0000-000000000000}"/>
          </ac:grpSpMkLst>
        </pc:grpChg>
      </pc:sldChg>
      <pc:sldChg chg="del">
        <pc:chgData name="HEASMAN,Libby" userId="bf9f4564-b946-4a07-8e14-f89cb3066efe" providerId="ADAL" clId="{F61BA626-36E8-4237-9648-5CFBC6528B8B}" dt="2021-07-20T23:02:31.076" v="136" actId="47"/>
        <pc:sldMkLst>
          <pc:docMk/>
          <pc:sldMk cId="2273546404" sldId="418"/>
        </pc:sldMkLst>
      </pc:sldChg>
      <pc:sldChg chg="addSp delSp modSp new mod modAnim">
        <pc:chgData name="HEASMAN,Libby" userId="bf9f4564-b946-4a07-8e14-f89cb3066efe" providerId="ADAL" clId="{F61BA626-36E8-4237-9648-5CFBC6528B8B}" dt="2021-07-20T22:55:22.796" v="99"/>
        <pc:sldMkLst>
          <pc:docMk/>
          <pc:sldMk cId="651532627" sldId="423"/>
        </pc:sldMkLst>
        <pc:spChg chg="del">
          <ac:chgData name="HEASMAN,Libby" userId="bf9f4564-b946-4a07-8e14-f89cb3066efe" providerId="ADAL" clId="{F61BA626-36E8-4237-9648-5CFBC6528B8B}" dt="2021-07-20T22:48:50.929" v="1"/>
          <ac:spMkLst>
            <pc:docMk/>
            <pc:sldMk cId="651532627" sldId="423"/>
            <ac:spMk id="2" creationId="{B9418459-6808-4191-A8D4-4C1D53EE77F5}"/>
          </ac:spMkLst>
        </pc:spChg>
        <pc:spChg chg="del">
          <ac:chgData name="HEASMAN,Libby" userId="bf9f4564-b946-4a07-8e14-f89cb3066efe" providerId="ADAL" clId="{F61BA626-36E8-4237-9648-5CFBC6528B8B}" dt="2021-07-20T22:48:50.929" v="1"/>
          <ac:spMkLst>
            <pc:docMk/>
            <pc:sldMk cId="651532627" sldId="423"/>
            <ac:spMk id="3" creationId="{21F9C4BB-773F-4FB2-BB9A-7EDC894CCC99}"/>
          </ac:spMkLst>
        </pc:spChg>
        <pc:spChg chg="del">
          <ac:chgData name="HEASMAN,Libby" userId="bf9f4564-b946-4a07-8e14-f89cb3066efe" providerId="ADAL" clId="{F61BA626-36E8-4237-9648-5CFBC6528B8B}" dt="2021-07-20T22:48:50.929" v="1"/>
          <ac:spMkLst>
            <pc:docMk/>
            <pc:sldMk cId="651532627" sldId="423"/>
            <ac:spMk id="4" creationId="{808A204E-5F12-42B7-8F62-4F0CE9D478EA}"/>
          </ac:spMkLst>
        </pc:spChg>
        <pc:spChg chg="add mod ord topLvl">
          <ac:chgData name="HEASMAN,Libby" userId="bf9f4564-b946-4a07-8e14-f89cb3066efe" providerId="ADAL" clId="{F61BA626-36E8-4237-9648-5CFBC6528B8B}" dt="2021-07-20T22:53:37.003" v="79" actId="164"/>
          <ac:spMkLst>
            <pc:docMk/>
            <pc:sldMk cId="651532627" sldId="423"/>
            <ac:spMk id="5" creationId="{835CB5E2-9A0D-4BA6-8411-359E18D9690D}"/>
          </ac:spMkLst>
        </pc:spChg>
        <pc:spChg chg="add mod topLvl">
          <ac:chgData name="HEASMAN,Libby" userId="bf9f4564-b946-4a07-8e14-f89cb3066efe" providerId="ADAL" clId="{F61BA626-36E8-4237-9648-5CFBC6528B8B}" dt="2021-07-20T22:54:40.024" v="91" actId="164"/>
          <ac:spMkLst>
            <pc:docMk/>
            <pc:sldMk cId="651532627" sldId="423"/>
            <ac:spMk id="6" creationId="{3E41F966-082A-44F5-B13F-346136EF6D58}"/>
          </ac:spMkLst>
        </pc:spChg>
        <pc:spChg chg="add mod ord topLvl">
          <ac:chgData name="HEASMAN,Libby" userId="bf9f4564-b946-4a07-8e14-f89cb3066efe" providerId="ADAL" clId="{F61BA626-36E8-4237-9648-5CFBC6528B8B}" dt="2021-07-20T22:54:23.764" v="88" actId="164"/>
          <ac:spMkLst>
            <pc:docMk/>
            <pc:sldMk cId="651532627" sldId="423"/>
            <ac:spMk id="7" creationId="{259E7A60-8C66-4E44-B2E1-24E9A52F793D}"/>
          </ac:spMkLst>
        </pc:spChg>
        <pc:spChg chg="add mod topLvl">
          <ac:chgData name="HEASMAN,Libby" userId="bf9f4564-b946-4a07-8e14-f89cb3066efe" providerId="ADAL" clId="{F61BA626-36E8-4237-9648-5CFBC6528B8B}" dt="2021-07-20T22:54:08.386" v="85" actId="164"/>
          <ac:spMkLst>
            <pc:docMk/>
            <pc:sldMk cId="651532627" sldId="423"/>
            <ac:spMk id="8" creationId="{DB2B03BE-FD52-49A5-AFAB-52845CC72CDF}"/>
          </ac:spMkLst>
        </pc:spChg>
        <pc:spChg chg="add mod topLvl">
          <ac:chgData name="HEASMAN,Libby" userId="bf9f4564-b946-4a07-8e14-f89cb3066efe" providerId="ADAL" clId="{F61BA626-36E8-4237-9648-5CFBC6528B8B}" dt="2021-07-20T22:55:00.942" v="95" actId="164"/>
          <ac:spMkLst>
            <pc:docMk/>
            <pc:sldMk cId="651532627" sldId="423"/>
            <ac:spMk id="9" creationId="{80F590B9-E45B-4BF4-A213-2CA5A795EB77}"/>
          </ac:spMkLst>
        </pc:spChg>
        <pc:spChg chg="add mod topLvl">
          <ac:chgData name="HEASMAN,Libby" userId="bf9f4564-b946-4a07-8e14-f89cb3066efe" providerId="ADAL" clId="{F61BA626-36E8-4237-9648-5CFBC6528B8B}" dt="2021-07-20T22:53:54.902" v="82" actId="164"/>
          <ac:spMkLst>
            <pc:docMk/>
            <pc:sldMk cId="651532627" sldId="423"/>
            <ac:spMk id="10" creationId="{6D3AAFED-5718-4D20-AD4D-39661D3E6D5F}"/>
          </ac:spMkLst>
        </pc:spChg>
        <pc:spChg chg="add mod topLvl">
          <ac:chgData name="HEASMAN,Libby" userId="bf9f4564-b946-4a07-8e14-f89cb3066efe" providerId="ADAL" clId="{F61BA626-36E8-4237-9648-5CFBC6528B8B}" dt="2021-07-20T22:55:09.930" v="97" actId="164"/>
          <ac:spMkLst>
            <pc:docMk/>
            <pc:sldMk cId="651532627" sldId="423"/>
            <ac:spMk id="11" creationId="{83BFAFB9-9FE5-43BE-8ADD-696D3BB84FB6}"/>
          </ac:spMkLst>
        </pc:spChg>
        <pc:spChg chg="add mod topLvl">
          <ac:chgData name="HEASMAN,Libby" userId="bf9f4564-b946-4a07-8e14-f89cb3066efe" providerId="ADAL" clId="{F61BA626-36E8-4237-9648-5CFBC6528B8B}" dt="2021-07-20T22:54:40.024" v="91" actId="164"/>
          <ac:spMkLst>
            <pc:docMk/>
            <pc:sldMk cId="651532627" sldId="423"/>
            <ac:spMk id="12" creationId="{1904B758-FDC6-4EAE-BC2F-1A044B31F298}"/>
          </ac:spMkLst>
        </pc:spChg>
        <pc:grpChg chg="add del mod">
          <ac:chgData name="HEASMAN,Libby" userId="bf9f4564-b946-4a07-8e14-f89cb3066efe" providerId="ADAL" clId="{F61BA626-36E8-4237-9648-5CFBC6528B8B}" dt="2021-07-20T22:50:09.543" v="13" actId="165"/>
          <ac:grpSpMkLst>
            <pc:docMk/>
            <pc:sldMk cId="651532627" sldId="423"/>
            <ac:grpSpMk id="21" creationId="{2CF16A30-BD3A-490D-B99E-42E23C349419}"/>
          </ac:grpSpMkLst>
        </pc:grpChg>
        <pc:grpChg chg="add mod">
          <ac:chgData name="HEASMAN,Libby" userId="bf9f4564-b946-4a07-8e14-f89cb3066efe" providerId="ADAL" clId="{F61BA626-36E8-4237-9648-5CFBC6528B8B}" dt="2021-07-20T22:53:37.003" v="79" actId="164"/>
          <ac:grpSpMkLst>
            <pc:docMk/>
            <pc:sldMk cId="651532627" sldId="423"/>
            <ac:grpSpMk id="22" creationId="{8CFF5848-4924-40A9-8F81-515AC3165510}"/>
          </ac:grpSpMkLst>
        </pc:grpChg>
        <pc:grpChg chg="add mod">
          <ac:chgData name="HEASMAN,Libby" userId="bf9f4564-b946-4a07-8e14-f89cb3066efe" providerId="ADAL" clId="{F61BA626-36E8-4237-9648-5CFBC6528B8B}" dt="2021-07-20T22:53:54.902" v="82" actId="164"/>
          <ac:grpSpMkLst>
            <pc:docMk/>
            <pc:sldMk cId="651532627" sldId="423"/>
            <ac:grpSpMk id="23" creationId="{CACA24EE-4241-4D24-ACA1-921C15B29FB9}"/>
          </ac:grpSpMkLst>
        </pc:grpChg>
        <pc:grpChg chg="add mod">
          <ac:chgData name="HEASMAN,Libby" userId="bf9f4564-b946-4a07-8e14-f89cb3066efe" providerId="ADAL" clId="{F61BA626-36E8-4237-9648-5CFBC6528B8B}" dt="2021-07-20T22:54:08.386" v="85" actId="164"/>
          <ac:grpSpMkLst>
            <pc:docMk/>
            <pc:sldMk cId="651532627" sldId="423"/>
            <ac:grpSpMk id="24" creationId="{27A4F1CE-D979-470B-B8FA-D043995B91ED}"/>
          </ac:grpSpMkLst>
        </pc:grpChg>
        <pc:grpChg chg="add mod">
          <ac:chgData name="HEASMAN,Libby" userId="bf9f4564-b946-4a07-8e14-f89cb3066efe" providerId="ADAL" clId="{F61BA626-36E8-4237-9648-5CFBC6528B8B}" dt="2021-07-20T22:54:23.764" v="88" actId="164"/>
          <ac:grpSpMkLst>
            <pc:docMk/>
            <pc:sldMk cId="651532627" sldId="423"/>
            <ac:grpSpMk id="25" creationId="{CD4F29F8-A59F-42D4-B8DC-4ED61482F5AC}"/>
          </ac:grpSpMkLst>
        </pc:grpChg>
        <pc:grpChg chg="add mod">
          <ac:chgData name="HEASMAN,Libby" userId="bf9f4564-b946-4a07-8e14-f89cb3066efe" providerId="ADAL" clId="{F61BA626-36E8-4237-9648-5CFBC6528B8B}" dt="2021-07-20T22:54:40.024" v="91" actId="164"/>
          <ac:grpSpMkLst>
            <pc:docMk/>
            <pc:sldMk cId="651532627" sldId="423"/>
            <ac:grpSpMk id="26" creationId="{B9149C92-0F8D-439F-93F0-A4C3C5E170D7}"/>
          </ac:grpSpMkLst>
        </pc:grpChg>
        <pc:grpChg chg="add mod">
          <ac:chgData name="HEASMAN,Libby" userId="bf9f4564-b946-4a07-8e14-f89cb3066efe" providerId="ADAL" clId="{F61BA626-36E8-4237-9648-5CFBC6528B8B}" dt="2021-07-20T22:55:00.942" v="95" actId="164"/>
          <ac:grpSpMkLst>
            <pc:docMk/>
            <pc:sldMk cId="651532627" sldId="423"/>
            <ac:grpSpMk id="27" creationId="{58552B70-DDAC-415A-A211-3F1E7CC45437}"/>
          </ac:grpSpMkLst>
        </pc:grpChg>
        <pc:grpChg chg="add mod">
          <ac:chgData name="HEASMAN,Libby" userId="bf9f4564-b946-4a07-8e14-f89cb3066efe" providerId="ADAL" clId="{F61BA626-36E8-4237-9648-5CFBC6528B8B}" dt="2021-07-20T22:55:09.930" v="97" actId="164"/>
          <ac:grpSpMkLst>
            <pc:docMk/>
            <pc:sldMk cId="651532627" sldId="423"/>
            <ac:grpSpMk id="28" creationId="{424E9BA1-DCCA-4B6C-8283-0E38BED558F2}"/>
          </ac:grpSpMkLst>
        </pc:grpChg>
        <pc:picChg chg="add mod topLvl">
          <ac:chgData name="HEASMAN,Libby" userId="bf9f4564-b946-4a07-8e14-f89cb3066efe" providerId="ADAL" clId="{F61BA626-36E8-4237-9648-5CFBC6528B8B}" dt="2021-07-20T22:54:08.386" v="85" actId="164"/>
          <ac:picMkLst>
            <pc:docMk/>
            <pc:sldMk cId="651532627" sldId="423"/>
            <ac:picMk id="13" creationId="{0FA66D03-E181-4051-A254-D0605AE51A53}"/>
          </ac:picMkLst>
        </pc:picChg>
        <pc:picChg chg="add mod topLvl">
          <ac:chgData name="HEASMAN,Libby" userId="bf9f4564-b946-4a07-8e14-f89cb3066efe" providerId="ADAL" clId="{F61BA626-36E8-4237-9648-5CFBC6528B8B}" dt="2021-07-20T22:53:54.902" v="82" actId="164"/>
          <ac:picMkLst>
            <pc:docMk/>
            <pc:sldMk cId="651532627" sldId="423"/>
            <ac:picMk id="14" creationId="{5CF6E8C6-1BFF-4FC4-B1AB-FA7392A0197F}"/>
          </ac:picMkLst>
        </pc:picChg>
        <pc:picChg chg="add mod topLvl">
          <ac:chgData name="HEASMAN,Libby" userId="bf9f4564-b946-4a07-8e14-f89cb3066efe" providerId="ADAL" clId="{F61BA626-36E8-4237-9648-5CFBC6528B8B}" dt="2021-07-20T22:54:23.764" v="88" actId="164"/>
          <ac:picMkLst>
            <pc:docMk/>
            <pc:sldMk cId="651532627" sldId="423"/>
            <ac:picMk id="15" creationId="{BDB13D54-28DC-4E34-8B4A-A178715D67A6}"/>
          </ac:picMkLst>
        </pc:picChg>
        <pc:picChg chg="add mod topLvl">
          <ac:chgData name="HEASMAN,Libby" userId="bf9f4564-b946-4a07-8e14-f89cb3066efe" providerId="ADAL" clId="{F61BA626-36E8-4237-9648-5CFBC6528B8B}" dt="2021-07-20T22:54:40.024" v="91" actId="164"/>
          <ac:picMkLst>
            <pc:docMk/>
            <pc:sldMk cId="651532627" sldId="423"/>
            <ac:picMk id="16" creationId="{FCE4F7C5-B424-4B0A-B259-50622B160D18}"/>
          </ac:picMkLst>
        </pc:picChg>
        <pc:picChg chg="add mod topLvl">
          <ac:chgData name="HEASMAN,Libby" userId="bf9f4564-b946-4a07-8e14-f89cb3066efe" providerId="ADAL" clId="{F61BA626-36E8-4237-9648-5CFBC6528B8B}" dt="2021-07-20T22:55:09.930" v="97" actId="164"/>
          <ac:picMkLst>
            <pc:docMk/>
            <pc:sldMk cId="651532627" sldId="423"/>
            <ac:picMk id="17" creationId="{71D1359F-E86B-4333-8ED8-1E65C24510EC}"/>
          </ac:picMkLst>
        </pc:picChg>
        <pc:picChg chg="add mod topLvl">
          <ac:chgData name="HEASMAN,Libby" userId="bf9f4564-b946-4a07-8e14-f89cb3066efe" providerId="ADAL" clId="{F61BA626-36E8-4237-9648-5CFBC6528B8B}" dt="2021-07-20T22:53:37.003" v="79" actId="164"/>
          <ac:picMkLst>
            <pc:docMk/>
            <pc:sldMk cId="651532627" sldId="423"/>
            <ac:picMk id="18" creationId="{02E57752-9CFD-49C1-9F4A-50343F373266}"/>
          </ac:picMkLst>
        </pc:picChg>
        <pc:picChg chg="add mod topLvl">
          <ac:chgData name="HEASMAN,Libby" userId="bf9f4564-b946-4a07-8e14-f89cb3066efe" providerId="ADAL" clId="{F61BA626-36E8-4237-9648-5CFBC6528B8B}" dt="2021-07-20T22:55:09.930" v="97" actId="164"/>
          <ac:picMkLst>
            <pc:docMk/>
            <pc:sldMk cId="651532627" sldId="423"/>
            <ac:picMk id="19" creationId="{4F28C808-679A-4D4F-9503-087E24BDC3D3}"/>
          </ac:picMkLst>
        </pc:picChg>
        <pc:picChg chg="add mod topLvl">
          <ac:chgData name="HEASMAN,Libby" userId="bf9f4564-b946-4a07-8e14-f89cb3066efe" providerId="ADAL" clId="{F61BA626-36E8-4237-9648-5CFBC6528B8B}" dt="2021-07-20T22:55:00.942" v="95" actId="164"/>
          <ac:picMkLst>
            <pc:docMk/>
            <pc:sldMk cId="651532627" sldId="423"/>
            <ac:picMk id="20" creationId="{1FF1E751-AE61-40B3-AC12-7B4686495DD8}"/>
          </ac:picMkLst>
        </pc:picChg>
      </pc:sldChg>
      <pc:sldChg chg="add del ord">
        <pc:chgData name="HEASMAN,Libby" userId="bf9f4564-b946-4a07-8e14-f89cb3066efe" providerId="ADAL" clId="{F61BA626-36E8-4237-9648-5CFBC6528B8B}" dt="2021-07-20T23:37:14.966" v="594" actId="47"/>
        <pc:sldMkLst>
          <pc:docMk/>
          <pc:sldMk cId="4110688133" sldId="424"/>
        </pc:sldMkLst>
      </pc:sldChg>
      <pc:sldChg chg="add del">
        <pc:chgData name="HEASMAN,Libby" userId="bf9f4564-b946-4a07-8e14-f89cb3066efe" providerId="ADAL" clId="{F61BA626-36E8-4237-9648-5CFBC6528B8B}" dt="2021-07-20T23:10:07.987" v="163"/>
        <pc:sldMkLst>
          <pc:docMk/>
          <pc:sldMk cId="1965619375" sldId="425"/>
        </pc:sldMkLst>
      </pc:sldChg>
      <pc:sldChg chg="add del">
        <pc:chgData name="HEASMAN,Libby" userId="bf9f4564-b946-4a07-8e14-f89cb3066efe" providerId="ADAL" clId="{F61BA626-36E8-4237-9648-5CFBC6528B8B}" dt="2021-07-20T23:14:02.099" v="542"/>
        <pc:sldMkLst>
          <pc:docMk/>
          <pc:sldMk cId="3917781455" sldId="425"/>
        </pc:sldMkLst>
      </pc:sldChg>
      <pc:sldMasterChg chg="delSldLayout">
        <pc:chgData name="HEASMAN,Libby" userId="bf9f4564-b946-4a07-8e14-f89cb3066efe" providerId="ADAL" clId="{F61BA626-36E8-4237-9648-5CFBC6528B8B}" dt="2021-07-20T22:49:13.715" v="8" actId="2696"/>
        <pc:sldMasterMkLst>
          <pc:docMk/>
          <pc:sldMasterMk cId="769197268" sldId="2147483877"/>
        </pc:sldMasterMkLst>
        <pc:sldLayoutChg chg="del">
          <pc:chgData name="HEASMAN,Libby" userId="bf9f4564-b946-4a07-8e14-f89cb3066efe" providerId="ADAL" clId="{F61BA626-36E8-4237-9648-5CFBC6528B8B}" dt="2021-07-20T22:49:05.475" v="2" actId="2696"/>
          <pc:sldLayoutMkLst>
            <pc:docMk/>
            <pc:sldMasterMk cId="769197268" sldId="2147483877"/>
            <pc:sldLayoutMk cId="45556869" sldId="2147483909"/>
          </pc:sldLayoutMkLst>
        </pc:sldLayoutChg>
        <pc:sldLayoutChg chg="del">
          <pc:chgData name="HEASMAN,Libby" userId="bf9f4564-b946-4a07-8e14-f89cb3066efe" providerId="ADAL" clId="{F61BA626-36E8-4237-9648-5CFBC6528B8B}" dt="2021-07-20T22:49:06.525" v="3" actId="2696"/>
          <pc:sldLayoutMkLst>
            <pc:docMk/>
            <pc:sldMasterMk cId="769197268" sldId="2147483877"/>
            <pc:sldLayoutMk cId="368133244" sldId="2147483910"/>
          </pc:sldLayoutMkLst>
        </pc:sldLayoutChg>
        <pc:sldLayoutChg chg="del">
          <pc:chgData name="HEASMAN,Libby" userId="bf9f4564-b946-4a07-8e14-f89cb3066efe" providerId="ADAL" clId="{F61BA626-36E8-4237-9648-5CFBC6528B8B}" dt="2021-07-20T22:49:07.359" v="4" actId="2696"/>
          <pc:sldLayoutMkLst>
            <pc:docMk/>
            <pc:sldMasterMk cId="769197268" sldId="2147483877"/>
            <pc:sldLayoutMk cId="3635209268" sldId="2147483911"/>
          </pc:sldLayoutMkLst>
        </pc:sldLayoutChg>
        <pc:sldLayoutChg chg="del">
          <pc:chgData name="HEASMAN,Libby" userId="bf9f4564-b946-4a07-8e14-f89cb3066efe" providerId="ADAL" clId="{F61BA626-36E8-4237-9648-5CFBC6528B8B}" dt="2021-07-20T22:49:08.484" v="5" actId="2696"/>
          <pc:sldLayoutMkLst>
            <pc:docMk/>
            <pc:sldMasterMk cId="769197268" sldId="2147483877"/>
            <pc:sldLayoutMk cId="1172369769" sldId="2147483913"/>
          </pc:sldLayoutMkLst>
        </pc:sldLayoutChg>
        <pc:sldLayoutChg chg="del">
          <pc:chgData name="HEASMAN,Libby" userId="bf9f4564-b946-4a07-8e14-f89cb3066efe" providerId="ADAL" clId="{F61BA626-36E8-4237-9648-5CFBC6528B8B}" dt="2021-07-20T22:49:09.502" v="6" actId="2696"/>
          <pc:sldLayoutMkLst>
            <pc:docMk/>
            <pc:sldMasterMk cId="769197268" sldId="2147483877"/>
            <pc:sldLayoutMk cId="973071198" sldId="2147483914"/>
          </pc:sldLayoutMkLst>
        </pc:sldLayoutChg>
        <pc:sldLayoutChg chg="del">
          <pc:chgData name="HEASMAN,Libby" userId="bf9f4564-b946-4a07-8e14-f89cb3066efe" providerId="ADAL" clId="{F61BA626-36E8-4237-9648-5CFBC6528B8B}" dt="2021-07-20T22:49:12.541" v="7" actId="2696"/>
          <pc:sldLayoutMkLst>
            <pc:docMk/>
            <pc:sldMasterMk cId="769197268" sldId="2147483877"/>
            <pc:sldLayoutMk cId="2461705050" sldId="2147483916"/>
          </pc:sldLayoutMkLst>
        </pc:sldLayoutChg>
        <pc:sldLayoutChg chg="del">
          <pc:chgData name="HEASMAN,Libby" userId="bf9f4564-b946-4a07-8e14-f89cb3066efe" providerId="ADAL" clId="{F61BA626-36E8-4237-9648-5CFBC6528B8B}" dt="2021-07-20T22:49:13.715" v="8" actId="2696"/>
          <pc:sldLayoutMkLst>
            <pc:docMk/>
            <pc:sldMasterMk cId="769197268" sldId="2147483877"/>
            <pc:sldLayoutMk cId="1528502017" sldId="2147483918"/>
          </pc:sldLayoutMkLst>
        </pc:sldLayoutChg>
      </pc:sldMasterChg>
      <pc:sldMasterChg chg="delSldLayout">
        <pc:chgData name="HEASMAN,Libby" userId="bf9f4564-b946-4a07-8e14-f89cb3066efe" providerId="ADAL" clId="{F61BA626-36E8-4237-9648-5CFBC6528B8B}" dt="2021-07-20T23:51:13.389" v="680" actId="47"/>
        <pc:sldMasterMkLst>
          <pc:docMk/>
          <pc:sldMasterMk cId="598693010" sldId="2147483893"/>
        </pc:sldMasterMkLst>
        <pc:sldLayoutChg chg="del">
          <pc:chgData name="HEASMAN,Libby" userId="bf9f4564-b946-4a07-8e14-f89cb3066efe" providerId="ADAL" clId="{F61BA626-36E8-4237-9648-5CFBC6528B8B}" dt="2021-07-20T23:51:13.389" v="680" actId="47"/>
          <pc:sldLayoutMkLst>
            <pc:docMk/>
            <pc:sldMasterMk cId="598693010" sldId="2147483893"/>
            <pc:sldLayoutMk cId="3672029152" sldId="2147483906"/>
          </pc:sldLayoutMkLst>
        </pc:sldLayoutChg>
      </pc:sldMasterChg>
    </pc:docChg>
  </pc:docChgLst>
  <pc:docChgLst>
    <pc:chgData name="HEASMAN,Libby" userId="bf9f4564-b946-4a07-8e14-f89cb3066efe" providerId="ADAL" clId="{FB18E1EB-8B0F-4287-AB54-03CB61F74700}"/>
    <pc:docChg chg="custSel addSld delSld modSld">
      <pc:chgData name="HEASMAN,Libby" userId="bf9f4564-b946-4a07-8e14-f89cb3066efe" providerId="ADAL" clId="{FB18E1EB-8B0F-4287-AB54-03CB61F74700}" dt="2021-07-27T06:13:25.215" v="103" actId="20577"/>
      <pc:docMkLst>
        <pc:docMk/>
      </pc:docMkLst>
      <pc:sldChg chg="del">
        <pc:chgData name="HEASMAN,Libby" userId="bf9f4564-b946-4a07-8e14-f89cb3066efe" providerId="ADAL" clId="{FB18E1EB-8B0F-4287-AB54-03CB61F74700}" dt="2021-07-27T06:00:20.664" v="0" actId="47"/>
        <pc:sldMkLst>
          <pc:docMk/>
          <pc:sldMk cId="565533740" sldId="421"/>
        </pc:sldMkLst>
      </pc:sldChg>
      <pc:sldChg chg="addSp delSp modSp add mod">
        <pc:chgData name="HEASMAN,Libby" userId="bf9f4564-b946-4a07-8e14-f89cb3066efe" providerId="ADAL" clId="{FB18E1EB-8B0F-4287-AB54-03CB61F74700}" dt="2021-07-27T06:13:25.215" v="103" actId="20577"/>
        <pc:sldMkLst>
          <pc:docMk/>
          <pc:sldMk cId="201960398" sldId="424"/>
        </pc:sldMkLst>
        <pc:spChg chg="mod">
          <ac:chgData name="HEASMAN,Libby" userId="bf9f4564-b946-4a07-8e14-f89cb3066efe" providerId="ADAL" clId="{FB18E1EB-8B0F-4287-AB54-03CB61F74700}" dt="2021-07-27T06:02:06.188" v="40" actId="20577"/>
          <ac:spMkLst>
            <pc:docMk/>
            <pc:sldMk cId="201960398" sldId="424"/>
            <ac:spMk id="4" creationId="{00000000-0000-0000-0000-000000000000}"/>
          </ac:spMkLst>
        </pc:spChg>
        <pc:spChg chg="mod">
          <ac:chgData name="HEASMAN,Libby" userId="bf9f4564-b946-4a07-8e14-f89cb3066efe" providerId="ADAL" clId="{FB18E1EB-8B0F-4287-AB54-03CB61F74700}" dt="2021-07-27T06:13:06.514" v="76" actId="20577"/>
          <ac:spMkLst>
            <pc:docMk/>
            <pc:sldMk cId="201960398" sldId="424"/>
            <ac:spMk id="5" creationId="{00000000-0000-0000-0000-000000000000}"/>
          </ac:spMkLst>
        </pc:spChg>
        <pc:spChg chg="add mod">
          <ac:chgData name="HEASMAN,Libby" userId="bf9f4564-b946-4a07-8e14-f89cb3066efe" providerId="ADAL" clId="{FB18E1EB-8B0F-4287-AB54-03CB61F74700}" dt="2021-07-27T06:13:25.215" v="103" actId="20577"/>
          <ac:spMkLst>
            <pc:docMk/>
            <pc:sldMk cId="201960398" sldId="424"/>
            <ac:spMk id="6" creationId="{88FCE84C-20FA-4A28-98DC-4A86F2B2532A}"/>
          </ac:spMkLst>
        </pc:spChg>
        <pc:picChg chg="del">
          <ac:chgData name="HEASMAN,Libby" userId="bf9f4564-b946-4a07-8e14-f89cb3066efe" providerId="ADAL" clId="{FB18E1EB-8B0F-4287-AB54-03CB61F74700}" dt="2021-07-27T06:12:50.482" v="41" actId="478"/>
          <ac:picMkLst>
            <pc:docMk/>
            <pc:sldMk cId="201960398" sldId="424"/>
            <ac:picMk id="8" creationId="{EADAD7E3-4F4C-9B40-B839-503CD5810F35}"/>
          </ac:picMkLst>
        </pc:picChg>
      </pc:sldChg>
    </pc:docChg>
  </pc:docChgLst>
  <pc:docChgLst>
    <pc:chgData name="KHIN MAUNG,Drew" userId="S::drew.khinmaung@dese.gov.au::90eed48a-eebc-4f92-96d1-623281703311" providerId="AD" clId="Web-{52A19D81-48C3-4CFE-A4EC-BF3652DD01F6}"/>
    <pc:docChg chg="modSld">
      <pc:chgData name="KHIN MAUNG,Drew" userId="S::drew.khinmaung@dese.gov.au::90eed48a-eebc-4f92-96d1-623281703311" providerId="AD" clId="Web-{52A19D81-48C3-4CFE-A4EC-BF3652DD01F6}" dt="2021-09-29T00:50:24.619" v="29" actId="20577"/>
      <pc:docMkLst>
        <pc:docMk/>
      </pc:docMkLst>
      <pc:sldChg chg="modSp">
        <pc:chgData name="KHIN MAUNG,Drew" userId="S::drew.khinmaung@dese.gov.au::90eed48a-eebc-4f92-96d1-623281703311" providerId="AD" clId="Web-{52A19D81-48C3-4CFE-A4EC-BF3652DD01F6}" dt="2021-09-29T00:50:24.619" v="29" actId="20577"/>
        <pc:sldMkLst>
          <pc:docMk/>
          <pc:sldMk cId="489116721" sldId="373"/>
        </pc:sldMkLst>
        <pc:spChg chg="mod">
          <ac:chgData name="KHIN MAUNG,Drew" userId="S::drew.khinmaung@dese.gov.au::90eed48a-eebc-4f92-96d1-623281703311" providerId="AD" clId="Web-{52A19D81-48C3-4CFE-A4EC-BF3652DD01F6}" dt="2021-09-29T00:50:24.619" v="29" actId="20577"/>
          <ac:spMkLst>
            <pc:docMk/>
            <pc:sldMk cId="489116721" sldId="373"/>
            <ac:spMk id="6" creationId="{00000000-0000-0000-0000-000000000000}"/>
          </ac:spMkLst>
        </pc:spChg>
      </pc:sldChg>
    </pc:docChg>
  </pc:docChgLst>
  <pc:docChgLst>
    <pc:chgData name="HEASMAN,Libby" userId="bf9f4564-b946-4a07-8e14-f89cb3066efe" providerId="ADAL" clId="{ADFA9AC1-E3D6-4238-A46A-BA74DFEF821A}"/>
    <pc:docChg chg="undo redo custSel addSld delSld modSld">
      <pc:chgData name="HEASMAN,Libby" userId="bf9f4564-b946-4a07-8e14-f89cb3066efe" providerId="ADAL" clId="{ADFA9AC1-E3D6-4238-A46A-BA74DFEF821A}" dt="2021-07-14T02:01:07.114" v="191" actId="47"/>
      <pc:docMkLst>
        <pc:docMk/>
      </pc:docMkLst>
      <pc:sldChg chg="addSp delSp modSp add mod">
        <pc:chgData name="HEASMAN,Libby" userId="bf9f4564-b946-4a07-8e14-f89cb3066efe" providerId="ADAL" clId="{ADFA9AC1-E3D6-4238-A46A-BA74DFEF821A}" dt="2021-07-14T00:28:56.948" v="182" actId="20577"/>
        <pc:sldMkLst>
          <pc:docMk/>
          <pc:sldMk cId="2900711232" sldId="257"/>
        </pc:sldMkLst>
        <pc:spChg chg="mod">
          <ac:chgData name="HEASMAN,Libby" userId="bf9f4564-b946-4a07-8e14-f89cb3066efe" providerId="ADAL" clId="{ADFA9AC1-E3D6-4238-A46A-BA74DFEF821A}" dt="2021-07-14T00:22:52.478" v="92" actId="21"/>
          <ac:spMkLst>
            <pc:docMk/>
            <pc:sldMk cId="2900711232" sldId="257"/>
            <ac:spMk id="497" creationId="{00000000-0000-0000-0000-000000000000}"/>
          </ac:spMkLst>
        </pc:spChg>
        <pc:spChg chg="del">
          <ac:chgData name="HEASMAN,Libby" userId="bf9f4564-b946-4a07-8e14-f89cb3066efe" providerId="ADAL" clId="{ADFA9AC1-E3D6-4238-A46A-BA74DFEF821A}" dt="2021-07-14T00:19:23.617" v="6" actId="478"/>
          <ac:spMkLst>
            <pc:docMk/>
            <pc:sldMk cId="2900711232" sldId="257"/>
            <ac:spMk id="498" creationId="{00000000-0000-0000-0000-000000000000}"/>
          </ac:spMkLst>
        </pc:spChg>
        <pc:spChg chg="mod">
          <ac:chgData name="HEASMAN,Libby" userId="bf9f4564-b946-4a07-8e14-f89cb3066efe" providerId="ADAL" clId="{ADFA9AC1-E3D6-4238-A46A-BA74DFEF821A}" dt="2021-07-14T00:26:34.794" v="144" actId="20577"/>
          <ac:spMkLst>
            <pc:docMk/>
            <pc:sldMk cId="2900711232" sldId="257"/>
            <ac:spMk id="499" creationId="{00000000-0000-0000-0000-000000000000}"/>
          </ac:spMkLst>
        </pc:spChg>
        <pc:spChg chg="mod">
          <ac:chgData name="HEASMAN,Libby" userId="bf9f4564-b946-4a07-8e14-f89cb3066efe" providerId="ADAL" clId="{ADFA9AC1-E3D6-4238-A46A-BA74DFEF821A}" dt="2021-07-14T00:20:26.271" v="38" actId="6549"/>
          <ac:spMkLst>
            <pc:docMk/>
            <pc:sldMk cId="2900711232" sldId="257"/>
            <ac:spMk id="500" creationId="{00000000-0000-0000-0000-000000000000}"/>
          </ac:spMkLst>
        </pc:spChg>
        <pc:spChg chg="mod">
          <ac:chgData name="HEASMAN,Libby" userId="bf9f4564-b946-4a07-8e14-f89cb3066efe" providerId="ADAL" clId="{ADFA9AC1-E3D6-4238-A46A-BA74DFEF821A}" dt="2021-07-14T00:28:56.948" v="182" actId="20577"/>
          <ac:spMkLst>
            <pc:docMk/>
            <pc:sldMk cId="2900711232" sldId="257"/>
            <ac:spMk id="501" creationId="{00000000-0000-0000-0000-000000000000}"/>
          </ac:spMkLst>
        </pc:spChg>
        <pc:spChg chg="del">
          <ac:chgData name="HEASMAN,Libby" userId="bf9f4564-b946-4a07-8e14-f89cb3066efe" providerId="ADAL" clId="{ADFA9AC1-E3D6-4238-A46A-BA74DFEF821A}" dt="2021-07-14T00:19:21.748" v="5" actId="478"/>
          <ac:spMkLst>
            <pc:docMk/>
            <pc:sldMk cId="2900711232" sldId="257"/>
            <ac:spMk id="502" creationId="{00000000-0000-0000-0000-000000000000}"/>
          </ac:spMkLst>
        </pc:spChg>
        <pc:spChg chg="mod">
          <ac:chgData name="HEASMAN,Libby" userId="bf9f4564-b946-4a07-8e14-f89cb3066efe" providerId="ADAL" clId="{ADFA9AC1-E3D6-4238-A46A-BA74DFEF821A}" dt="2021-07-14T00:23:46.763" v="100" actId="1076"/>
          <ac:spMkLst>
            <pc:docMk/>
            <pc:sldMk cId="2900711232" sldId="257"/>
            <ac:spMk id="503" creationId="{00000000-0000-0000-0000-000000000000}"/>
          </ac:spMkLst>
        </pc:spChg>
        <pc:picChg chg="add mod">
          <ac:chgData name="HEASMAN,Libby" userId="bf9f4564-b946-4a07-8e14-f89cb3066efe" providerId="ADAL" clId="{ADFA9AC1-E3D6-4238-A46A-BA74DFEF821A}" dt="2021-07-14T00:20:21.107" v="37" actId="1076"/>
          <ac:picMkLst>
            <pc:docMk/>
            <pc:sldMk cId="2900711232" sldId="257"/>
            <ac:picMk id="3" creationId="{A196067A-AB49-4699-83B5-CD2AD318DB3D}"/>
          </ac:picMkLst>
        </pc:picChg>
      </pc:sldChg>
      <pc:sldChg chg="modSp add mod modAnim">
        <pc:chgData name="HEASMAN,Libby" userId="bf9f4564-b946-4a07-8e14-f89cb3066efe" providerId="ADAL" clId="{ADFA9AC1-E3D6-4238-A46A-BA74DFEF821A}" dt="2021-07-14T02:01:05.169" v="190" actId="1076"/>
        <pc:sldMkLst>
          <pc:docMk/>
          <pc:sldMk cId="1255697776" sldId="265"/>
        </pc:sldMkLst>
        <pc:spChg chg="mod">
          <ac:chgData name="HEASMAN,Libby" userId="bf9f4564-b946-4a07-8e14-f89cb3066efe" providerId="ADAL" clId="{ADFA9AC1-E3D6-4238-A46A-BA74DFEF821A}" dt="2021-07-14T02:01:05.169" v="190" actId="1076"/>
          <ac:spMkLst>
            <pc:docMk/>
            <pc:sldMk cId="1255697776" sldId="265"/>
            <ac:spMk id="11" creationId="{00000000-0000-0000-0000-000000000000}"/>
          </ac:spMkLst>
        </pc:spChg>
        <pc:graphicFrameChg chg="mod">
          <ac:chgData name="HEASMAN,Libby" userId="bf9f4564-b946-4a07-8e14-f89cb3066efe" providerId="ADAL" clId="{ADFA9AC1-E3D6-4238-A46A-BA74DFEF821A}" dt="2021-07-14T02:00:59.795" v="189" actId="478"/>
          <ac:graphicFrameMkLst>
            <pc:docMk/>
            <pc:sldMk cId="1255697776" sldId="265"/>
            <ac:graphicFrameMk id="14" creationId="{00000000-0000-0000-0000-000000000000}"/>
          </ac:graphicFrameMkLst>
        </pc:graphicFrameChg>
      </pc:sldChg>
      <pc:sldChg chg="del">
        <pc:chgData name="HEASMAN,Libby" userId="bf9f4564-b946-4a07-8e14-f89cb3066efe" providerId="ADAL" clId="{ADFA9AC1-E3D6-4238-A46A-BA74DFEF821A}" dt="2021-07-14T02:01:07.114" v="191" actId="47"/>
        <pc:sldMkLst>
          <pc:docMk/>
          <pc:sldMk cId="4266171108" sldId="340"/>
        </pc:sldMkLst>
      </pc:sldChg>
      <pc:sldChg chg="modSp mod">
        <pc:chgData name="HEASMAN,Libby" userId="bf9f4564-b946-4a07-8e14-f89cb3066efe" providerId="ADAL" clId="{ADFA9AC1-E3D6-4238-A46A-BA74DFEF821A}" dt="2021-07-14T01:56:15.285" v="183" actId="20577"/>
        <pc:sldMkLst>
          <pc:docMk/>
          <pc:sldMk cId="3421408134" sldId="411"/>
        </pc:sldMkLst>
        <pc:spChg chg="mod">
          <ac:chgData name="HEASMAN,Libby" userId="bf9f4564-b946-4a07-8e14-f89cb3066efe" providerId="ADAL" clId="{ADFA9AC1-E3D6-4238-A46A-BA74DFEF821A}" dt="2021-07-14T01:56:15.285" v="183" actId="20577"/>
          <ac:spMkLst>
            <pc:docMk/>
            <pc:sldMk cId="3421408134" sldId="411"/>
            <ac:spMk id="10" creationId="{42BB493E-A633-41B5-8F60-843883D3C4EE}"/>
          </ac:spMkLst>
        </pc:spChg>
      </pc:sldChg>
      <pc:sldChg chg="addSp delSp modSp mod">
        <pc:chgData name="HEASMAN,Libby" userId="bf9f4564-b946-4a07-8e14-f89cb3066efe" providerId="ADAL" clId="{ADFA9AC1-E3D6-4238-A46A-BA74DFEF821A}" dt="2021-07-13T23:49:36.705" v="3"/>
        <pc:sldMkLst>
          <pc:docMk/>
          <pc:sldMk cId="565533740" sldId="421"/>
        </pc:sldMkLst>
        <pc:spChg chg="add del mod">
          <ac:chgData name="HEASMAN,Libby" userId="bf9f4564-b946-4a07-8e14-f89cb3066efe" providerId="ADAL" clId="{ADFA9AC1-E3D6-4238-A46A-BA74DFEF821A}" dt="2021-07-13T23:49:33.227" v="1" actId="478"/>
          <ac:spMkLst>
            <pc:docMk/>
            <pc:sldMk cId="565533740" sldId="421"/>
            <ac:spMk id="4" creationId="{1BC5B7F0-934D-42D3-B7C3-8F53802F08B2}"/>
          </ac:spMkLst>
        </pc:spChg>
        <pc:spChg chg="add del mod">
          <ac:chgData name="HEASMAN,Libby" userId="bf9f4564-b946-4a07-8e14-f89cb3066efe" providerId="ADAL" clId="{ADFA9AC1-E3D6-4238-A46A-BA74DFEF821A}" dt="2021-07-13T23:49:36.705" v="3"/>
          <ac:spMkLst>
            <pc:docMk/>
            <pc:sldMk cId="565533740" sldId="421"/>
            <ac:spMk id="5" creationId="{F7C400C8-EE77-48E0-AE4F-788FB1BA8DB7}"/>
          </ac:spMkLst>
        </pc:spChg>
      </pc:sldChg>
      <pc:sldMasterChg chg="delSldLayout">
        <pc:chgData name="HEASMAN,Libby" userId="bf9f4564-b946-4a07-8e14-f89cb3066efe" providerId="ADAL" clId="{ADFA9AC1-E3D6-4238-A46A-BA74DFEF821A}" dt="2021-07-14T02:01:07.114" v="191" actId="47"/>
        <pc:sldMasterMkLst>
          <pc:docMk/>
          <pc:sldMasterMk cId="769197268" sldId="2147483877"/>
        </pc:sldMasterMkLst>
        <pc:sldLayoutChg chg="del">
          <pc:chgData name="HEASMAN,Libby" userId="bf9f4564-b946-4a07-8e14-f89cb3066efe" providerId="ADAL" clId="{ADFA9AC1-E3D6-4238-A46A-BA74DFEF821A}" dt="2021-07-14T02:01:07.114" v="191" actId="47"/>
          <pc:sldLayoutMkLst>
            <pc:docMk/>
            <pc:sldMasterMk cId="769197268" sldId="2147483877"/>
            <pc:sldLayoutMk cId="927746068" sldId="2147483919"/>
          </pc:sldLayoutMkLst>
        </pc:sldLayoutChg>
      </pc:sldMasterChg>
    </pc:docChg>
  </pc:docChgLst>
  <pc:docChgLst>
    <pc:chgData name="Libby Heasman" userId="S::libby.heasman@govteams.gov.au::b9dffacd-7b6c-4df1-a73b-206a6b4ea4d6" providerId="AD" clId="Web-{7E724322-E440-AB65-BD48-B057C2660FC8}"/>
    <pc:docChg chg="modSld">
      <pc:chgData name="Libby Heasman" userId="S::libby.heasman@govteams.gov.au::b9dffacd-7b6c-4df1-a73b-206a6b4ea4d6" providerId="AD" clId="Web-{7E724322-E440-AB65-BD48-B057C2660FC8}" dt="2021-07-11T22:38:13.093" v="1" actId="20577"/>
      <pc:docMkLst>
        <pc:docMk/>
      </pc:docMkLst>
      <pc:sldChg chg="modSp">
        <pc:chgData name="Libby Heasman" userId="S::libby.heasman@govteams.gov.au::b9dffacd-7b6c-4df1-a73b-206a6b4ea4d6" providerId="AD" clId="Web-{7E724322-E440-AB65-BD48-B057C2660FC8}" dt="2021-07-11T22:38:13.093" v="1" actId="20577"/>
        <pc:sldMkLst>
          <pc:docMk/>
          <pc:sldMk cId="1571167352" sldId="403"/>
        </pc:sldMkLst>
        <pc:spChg chg="mod">
          <ac:chgData name="Libby Heasman" userId="S::libby.heasman@govteams.gov.au::b9dffacd-7b6c-4df1-a73b-206a6b4ea4d6" providerId="AD" clId="Web-{7E724322-E440-AB65-BD48-B057C2660FC8}" dt="2021-07-11T22:38:13.093" v="1" actId="20577"/>
          <ac:spMkLst>
            <pc:docMk/>
            <pc:sldMk cId="1571167352" sldId="403"/>
            <ac:spMk id="8" creationId="{B2DD248A-ED53-4EFE-9145-60B1E11C798D}"/>
          </ac:spMkLst>
        </pc:spChg>
      </pc:sldChg>
    </pc:docChg>
  </pc:docChgLst>
  <pc:docChgLst>
    <pc:chgData name="Jessie Callaghan" userId="S::jessie.callaghan@govteams.gov.au::ef85037b-b272-485e-954c-78d314cb3507" providerId="AD" clId="Web-{E2EBB1C8-92B7-4A6D-8651-EB0DF74DD4FC}"/>
    <pc:docChg chg="modSld">
      <pc:chgData name="Jessie Callaghan" userId="S::jessie.callaghan@govteams.gov.au::ef85037b-b272-485e-954c-78d314cb3507" providerId="AD" clId="Web-{E2EBB1C8-92B7-4A6D-8651-EB0DF74DD4FC}" dt="2022-10-04T08:13:14.032" v="0" actId="1076"/>
      <pc:docMkLst>
        <pc:docMk/>
      </pc:docMkLst>
      <pc:sldChg chg="modSp">
        <pc:chgData name="Jessie Callaghan" userId="S::jessie.callaghan@govteams.gov.au::ef85037b-b272-485e-954c-78d314cb3507" providerId="AD" clId="Web-{E2EBB1C8-92B7-4A6D-8651-EB0DF74DD4FC}" dt="2022-10-04T08:13:14.032" v="0" actId="1076"/>
        <pc:sldMkLst>
          <pc:docMk/>
          <pc:sldMk cId="537237020" sldId="404"/>
        </pc:sldMkLst>
        <pc:spChg chg="mod">
          <ac:chgData name="Jessie Callaghan" userId="S::jessie.callaghan@govteams.gov.au::ef85037b-b272-485e-954c-78d314cb3507" providerId="AD" clId="Web-{E2EBB1C8-92B7-4A6D-8651-EB0DF74DD4FC}" dt="2022-10-04T08:13:14.032" v="0" actId="1076"/>
          <ac:spMkLst>
            <pc:docMk/>
            <pc:sldMk cId="537237020" sldId="404"/>
            <ac:spMk id="35" creationId="{74D6BC87-CDB4-47DC-B600-6E4EC20965EB}"/>
          </ac:spMkLst>
        </pc:spChg>
      </pc:sldChg>
    </pc:docChg>
  </pc:docChgLst>
  <pc:docChgLst>
    <pc:chgData name="HEASMAN,Libby" userId="bf9f4564-b946-4a07-8e14-f89cb3066efe" providerId="ADAL" clId="{9ACED50C-47FF-481F-B4A6-9C4D9D0A0FF8}"/>
    <pc:docChg chg="custSel addSld modSld sldOrd">
      <pc:chgData name="HEASMAN,Libby" userId="bf9f4564-b946-4a07-8e14-f89cb3066efe" providerId="ADAL" clId="{9ACED50C-47FF-481F-B4A6-9C4D9D0A0FF8}" dt="2021-09-30T01:49:04.262" v="177" actId="5793"/>
      <pc:docMkLst>
        <pc:docMk/>
      </pc:docMkLst>
      <pc:sldChg chg="ord">
        <pc:chgData name="HEASMAN,Libby" userId="bf9f4564-b946-4a07-8e14-f89cb3066efe" providerId="ADAL" clId="{9ACED50C-47FF-481F-B4A6-9C4D9D0A0FF8}" dt="2021-09-30T01:48:24.373" v="172"/>
        <pc:sldMkLst>
          <pc:docMk/>
          <pc:sldMk cId="3607774327" sldId="281"/>
        </pc:sldMkLst>
      </pc:sldChg>
      <pc:sldChg chg="modSp mod">
        <pc:chgData name="HEASMAN,Libby" userId="bf9f4564-b946-4a07-8e14-f89cb3066efe" providerId="ADAL" clId="{9ACED50C-47FF-481F-B4A6-9C4D9D0A0FF8}" dt="2021-09-30T01:49:04.262" v="177" actId="5793"/>
        <pc:sldMkLst>
          <pc:docMk/>
          <pc:sldMk cId="3944725627" sldId="288"/>
        </pc:sldMkLst>
        <pc:spChg chg="mod">
          <ac:chgData name="HEASMAN,Libby" userId="bf9f4564-b946-4a07-8e14-f89cb3066efe" providerId="ADAL" clId="{9ACED50C-47FF-481F-B4A6-9C4D9D0A0FF8}" dt="2021-09-30T01:49:04.262" v="177" actId="5793"/>
          <ac:spMkLst>
            <pc:docMk/>
            <pc:sldMk cId="3944725627" sldId="288"/>
            <ac:spMk id="3" creationId="{00000000-0000-0000-0000-000000000000}"/>
          </ac:spMkLst>
        </pc:spChg>
      </pc:sldChg>
      <pc:sldChg chg="modSp mod">
        <pc:chgData name="HEASMAN,Libby" userId="bf9f4564-b946-4a07-8e14-f89cb3066efe" providerId="ADAL" clId="{9ACED50C-47FF-481F-B4A6-9C4D9D0A0FF8}" dt="2021-09-30T01:46:27.698" v="170" actId="14100"/>
        <pc:sldMkLst>
          <pc:docMk/>
          <pc:sldMk cId="489116721" sldId="373"/>
        </pc:sldMkLst>
        <pc:spChg chg="mod">
          <ac:chgData name="HEASMAN,Libby" userId="bf9f4564-b946-4a07-8e14-f89cb3066efe" providerId="ADAL" clId="{9ACED50C-47FF-481F-B4A6-9C4D9D0A0FF8}" dt="2021-09-30T01:46:27.698" v="170" actId="14100"/>
          <ac:spMkLst>
            <pc:docMk/>
            <pc:sldMk cId="489116721" sldId="373"/>
            <ac:spMk id="6" creationId="{00000000-0000-0000-0000-000000000000}"/>
          </ac:spMkLst>
        </pc:spChg>
      </pc:sldChg>
      <pc:sldChg chg="modSp mod">
        <pc:chgData name="HEASMAN,Libby" userId="bf9f4564-b946-4a07-8e14-f89cb3066efe" providerId="ADAL" clId="{9ACED50C-47FF-481F-B4A6-9C4D9D0A0FF8}" dt="2021-09-29T23:32:48.273" v="0" actId="1076"/>
        <pc:sldMkLst>
          <pc:docMk/>
          <pc:sldMk cId="537237020" sldId="404"/>
        </pc:sldMkLst>
        <pc:spChg chg="mod">
          <ac:chgData name="HEASMAN,Libby" userId="bf9f4564-b946-4a07-8e14-f89cb3066efe" providerId="ADAL" clId="{9ACED50C-47FF-481F-B4A6-9C4D9D0A0FF8}" dt="2021-09-29T23:32:48.273" v="0" actId="1076"/>
          <ac:spMkLst>
            <pc:docMk/>
            <pc:sldMk cId="537237020" sldId="404"/>
            <ac:spMk id="2" creationId="{00000000-0000-0000-0000-000000000000}"/>
          </ac:spMkLst>
        </pc:spChg>
      </pc:sldChg>
      <pc:sldChg chg="addSp delSp modSp new mod">
        <pc:chgData name="HEASMAN,Libby" userId="bf9f4564-b946-4a07-8e14-f89cb3066efe" providerId="ADAL" clId="{9ACED50C-47FF-481F-B4A6-9C4D9D0A0FF8}" dt="2021-09-30T01:45:53.637" v="168" actId="1076"/>
        <pc:sldMkLst>
          <pc:docMk/>
          <pc:sldMk cId="2898762196" sldId="424"/>
        </pc:sldMkLst>
        <pc:spChg chg="del">
          <ac:chgData name="HEASMAN,Libby" userId="bf9f4564-b946-4a07-8e14-f89cb3066efe" providerId="ADAL" clId="{9ACED50C-47FF-481F-B4A6-9C4D9D0A0FF8}" dt="2021-09-30T01:36:05.979" v="2"/>
          <ac:spMkLst>
            <pc:docMk/>
            <pc:sldMk cId="2898762196" sldId="424"/>
            <ac:spMk id="2" creationId="{0CAB5528-1D0D-4724-BE5D-79E01DE55E21}"/>
          </ac:spMkLst>
        </pc:spChg>
        <pc:spChg chg="del">
          <ac:chgData name="HEASMAN,Libby" userId="bf9f4564-b946-4a07-8e14-f89cb3066efe" providerId="ADAL" clId="{9ACED50C-47FF-481F-B4A6-9C4D9D0A0FF8}" dt="2021-09-30T01:36:05.979" v="2"/>
          <ac:spMkLst>
            <pc:docMk/>
            <pc:sldMk cId="2898762196" sldId="424"/>
            <ac:spMk id="3" creationId="{320D934B-B3BB-42B7-97C9-992D01D4A7C5}"/>
          </ac:spMkLst>
        </pc:spChg>
        <pc:spChg chg="add mod">
          <ac:chgData name="HEASMAN,Libby" userId="bf9f4564-b946-4a07-8e14-f89cb3066efe" providerId="ADAL" clId="{9ACED50C-47FF-481F-B4A6-9C4D9D0A0FF8}" dt="2021-09-30T01:36:37.409" v="17" actId="20577"/>
          <ac:spMkLst>
            <pc:docMk/>
            <pc:sldMk cId="2898762196" sldId="424"/>
            <ac:spMk id="4" creationId="{EA20F38F-9B59-4088-8921-458946D1750D}"/>
          </ac:spMkLst>
        </pc:spChg>
        <pc:spChg chg="add mod">
          <ac:chgData name="HEASMAN,Libby" userId="bf9f4564-b946-4a07-8e14-f89cb3066efe" providerId="ADAL" clId="{9ACED50C-47FF-481F-B4A6-9C4D9D0A0FF8}" dt="2021-09-30T01:45:50.224" v="167" actId="14100"/>
          <ac:spMkLst>
            <pc:docMk/>
            <pc:sldMk cId="2898762196" sldId="424"/>
            <ac:spMk id="5" creationId="{26428643-F7AC-4C9C-A34B-8DAD47030D28}"/>
          </ac:spMkLst>
        </pc:spChg>
        <pc:picChg chg="add mod">
          <ac:chgData name="HEASMAN,Libby" userId="bf9f4564-b946-4a07-8e14-f89cb3066efe" providerId="ADAL" clId="{9ACED50C-47FF-481F-B4A6-9C4D9D0A0FF8}" dt="2021-09-30T01:45:53.637" v="168" actId="1076"/>
          <ac:picMkLst>
            <pc:docMk/>
            <pc:sldMk cId="2898762196" sldId="424"/>
            <ac:picMk id="9" creationId="{5C62A319-15F5-4BF1-B1E2-0F5DE5789140}"/>
          </ac:picMkLst>
        </pc:picChg>
      </pc:sldChg>
    </pc:docChg>
  </pc:docChgLst>
  <pc:docChgLst>
    <pc:chgData name="Libby Heasman" userId="b9dffacd-7b6c-4df1-a73b-206a6b4ea4d6" providerId="ADAL" clId="{1E68BAC3-D065-314A-9502-E381A33C3588}"/>
    <pc:docChg chg="undo custSel addSld delSld modSld sldOrd">
      <pc:chgData name="Libby Heasman" userId="b9dffacd-7b6c-4df1-a73b-206a6b4ea4d6" providerId="ADAL" clId="{1E68BAC3-D065-314A-9502-E381A33C3588}" dt="2021-07-12T05:42:15.827" v="823" actId="1076"/>
      <pc:docMkLst>
        <pc:docMk/>
      </pc:docMkLst>
      <pc:sldChg chg="addSp delSp modSp add mod modClrScheme chgLayout">
        <pc:chgData name="Libby Heasman" userId="b9dffacd-7b6c-4df1-a73b-206a6b4ea4d6" providerId="ADAL" clId="{1E68BAC3-D065-314A-9502-E381A33C3588}" dt="2021-07-12T05:17:54.727" v="597" actId="14100"/>
        <pc:sldMkLst>
          <pc:docMk/>
          <pc:sldMk cId="2498034960" sldId="274"/>
        </pc:sldMkLst>
        <pc:spChg chg="mod ord">
          <ac:chgData name="Libby Heasman" userId="b9dffacd-7b6c-4df1-a73b-206a6b4ea4d6" providerId="ADAL" clId="{1E68BAC3-D065-314A-9502-E381A33C3588}" dt="2021-07-12T05:17:48.695" v="595" actId="700"/>
          <ac:spMkLst>
            <pc:docMk/>
            <pc:sldMk cId="2498034960" sldId="274"/>
            <ac:spMk id="3" creationId="{00000000-0000-0000-0000-000000000000}"/>
          </ac:spMkLst>
        </pc:spChg>
        <pc:spChg chg="mod ord">
          <ac:chgData name="Libby Heasman" userId="b9dffacd-7b6c-4df1-a73b-206a6b4ea4d6" providerId="ADAL" clId="{1E68BAC3-D065-314A-9502-E381A33C3588}" dt="2021-07-12T05:17:48.695" v="595" actId="700"/>
          <ac:spMkLst>
            <pc:docMk/>
            <pc:sldMk cId="2498034960" sldId="274"/>
            <ac:spMk id="4" creationId="{00000000-0000-0000-0000-000000000000}"/>
          </ac:spMkLst>
        </pc:spChg>
        <pc:spChg chg="mod ord">
          <ac:chgData name="Libby Heasman" userId="b9dffacd-7b6c-4df1-a73b-206a6b4ea4d6" providerId="ADAL" clId="{1E68BAC3-D065-314A-9502-E381A33C3588}" dt="2021-07-12T05:17:54.727" v="597" actId="14100"/>
          <ac:spMkLst>
            <pc:docMk/>
            <pc:sldMk cId="2498034960" sldId="274"/>
            <ac:spMk id="5" creationId="{00000000-0000-0000-0000-000000000000}"/>
          </ac:spMkLst>
        </pc:spChg>
        <pc:spChg chg="add del mod ord">
          <ac:chgData name="Libby Heasman" userId="b9dffacd-7b6c-4df1-a73b-206a6b4ea4d6" providerId="ADAL" clId="{1E68BAC3-D065-314A-9502-E381A33C3588}" dt="2021-07-12T05:17:48.695" v="595" actId="700"/>
          <ac:spMkLst>
            <pc:docMk/>
            <pc:sldMk cId="2498034960" sldId="274"/>
            <ac:spMk id="6" creationId="{FB2104AB-C729-EF4B-A561-38D5E716E2E8}"/>
          </ac:spMkLst>
        </pc:spChg>
        <pc:picChg chg="add mod">
          <ac:chgData name="Libby Heasman" userId="b9dffacd-7b6c-4df1-a73b-206a6b4ea4d6" providerId="ADAL" clId="{1E68BAC3-D065-314A-9502-E381A33C3588}" dt="2021-07-12T05:17:50.021" v="596"/>
          <ac:picMkLst>
            <pc:docMk/>
            <pc:sldMk cId="2498034960" sldId="274"/>
            <ac:picMk id="8" creationId="{EADAD7E3-4F4C-9B40-B839-503CD5810F35}"/>
          </ac:picMkLst>
        </pc:picChg>
        <pc:picChg chg="del mod ord">
          <ac:chgData name="Libby Heasman" userId="b9dffacd-7b6c-4df1-a73b-206a6b4ea4d6" providerId="ADAL" clId="{1E68BAC3-D065-314A-9502-E381A33C3588}" dt="2021-07-12T05:17:38.167" v="594" actId="21"/>
          <ac:picMkLst>
            <pc:docMk/>
            <pc:sldMk cId="2498034960" sldId="274"/>
            <ac:picMk id="15" creationId="{00000000-0000-0000-0000-000000000000}"/>
          </ac:picMkLst>
        </pc:picChg>
      </pc:sldChg>
      <pc:sldChg chg="addSp delSp modSp add mod modClrScheme chgLayout">
        <pc:chgData name="Libby Heasman" userId="b9dffacd-7b6c-4df1-a73b-206a6b4ea4d6" providerId="ADAL" clId="{1E68BAC3-D065-314A-9502-E381A33C3588}" dt="2021-07-12T05:18:26.790" v="606" actId="1076"/>
        <pc:sldMkLst>
          <pc:docMk/>
          <pc:sldMk cId="1471269095" sldId="275"/>
        </pc:sldMkLst>
        <pc:spChg chg="mod ord">
          <ac:chgData name="Libby Heasman" userId="b9dffacd-7b6c-4df1-a73b-206a6b4ea4d6" providerId="ADAL" clId="{1E68BAC3-D065-314A-9502-E381A33C3588}" dt="2021-07-12T05:18:11.130" v="599" actId="700"/>
          <ac:spMkLst>
            <pc:docMk/>
            <pc:sldMk cId="1471269095" sldId="275"/>
            <ac:spMk id="3" creationId="{00000000-0000-0000-0000-000000000000}"/>
          </ac:spMkLst>
        </pc:spChg>
        <pc:spChg chg="mod ord">
          <ac:chgData name="Libby Heasman" userId="b9dffacd-7b6c-4df1-a73b-206a6b4ea4d6" providerId="ADAL" clId="{1E68BAC3-D065-314A-9502-E381A33C3588}" dt="2021-07-12T05:18:11.130" v="599" actId="700"/>
          <ac:spMkLst>
            <pc:docMk/>
            <pc:sldMk cId="1471269095" sldId="275"/>
            <ac:spMk id="4" creationId="{00000000-0000-0000-0000-000000000000}"/>
          </ac:spMkLst>
        </pc:spChg>
        <pc:spChg chg="mod ord">
          <ac:chgData name="Libby Heasman" userId="b9dffacd-7b6c-4df1-a73b-206a6b4ea4d6" providerId="ADAL" clId="{1E68BAC3-D065-314A-9502-E381A33C3588}" dt="2021-07-12T05:18:23.143" v="605" actId="27636"/>
          <ac:spMkLst>
            <pc:docMk/>
            <pc:sldMk cId="1471269095" sldId="275"/>
            <ac:spMk id="5" creationId="{00000000-0000-0000-0000-000000000000}"/>
          </ac:spMkLst>
        </pc:spChg>
        <pc:spChg chg="add del mod ord">
          <ac:chgData name="Libby Heasman" userId="b9dffacd-7b6c-4df1-a73b-206a6b4ea4d6" providerId="ADAL" clId="{1E68BAC3-D065-314A-9502-E381A33C3588}" dt="2021-07-12T05:18:11.130" v="599" actId="700"/>
          <ac:spMkLst>
            <pc:docMk/>
            <pc:sldMk cId="1471269095" sldId="275"/>
            <ac:spMk id="6" creationId="{A45AE94F-FE9B-6B46-A059-E3640FA57C75}"/>
          </ac:spMkLst>
        </pc:spChg>
        <pc:picChg chg="add mod">
          <ac:chgData name="Libby Heasman" userId="b9dffacd-7b6c-4df1-a73b-206a6b4ea4d6" providerId="ADAL" clId="{1E68BAC3-D065-314A-9502-E381A33C3588}" dt="2021-07-12T05:18:26.790" v="606" actId="1076"/>
          <ac:picMkLst>
            <pc:docMk/>
            <pc:sldMk cId="1471269095" sldId="275"/>
            <ac:picMk id="8" creationId="{C1AAEB03-1176-E84E-BAD6-B3014C66351E}"/>
          </ac:picMkLst>
        </pc:picChg>
        <pc:picChg chg="del">
          <ac:chgData name="Libby Heasman" userId="b9dffacd-7b6c-4df1-a73b-206a6b4ea4d6" providerId="ADAL" clId="{1E68BAC3-D065-314A-9502-E381A33C3588}" dt="2021-07-12T05:18:04.112" v="598" actId="21"/>
          <ac:picMkLst>
            <pc:docMk/>
            <pc:sldMk cId="1471269095" sldId="275"/>
            <ac:picMk id="9" creationId="{00000000-0000-0000-0000-000000000000}"/>
          </ac:picMkLst>
        </pc:picChg>
      </pc:sldChg>
      <pc:sldChg chg="addSp delSp modSp add mod modClrScheme chgLayout">
        <pc:chgData name="Libby Heasman" userId="b9dffacd-7b6c-4df1-a73b-206a6b4ea4d6" providerId="ADAL" clId="{1E68BAC3-D065-314A-9502-E381A33C3588}" dt="2021-07-12T05:18:50.111" v="615" actId="1076"/>
        <pc:sldMkLst>
          <pc:docMk/>
          <pc:sldMk cId="204718446" sldId="276"/>
        </pc:sldMkLst>
        <pc:spChg chg="add del mod ord">
          <ac:chgData name="Libby Heasman" userId="b9dffacd-7b6c-4df1-a73b-206a6b4ea4d6" providerId="ADAL" clId="{1E68BAC3-D065-314A-9502-E381A33C3588}" dt="2021-07-12T05:18:36.926" v="608" actId="700"/>
          <ac:spMkLst>
            <pc:docMk/>
            <pc:sldMk cId="204718446" sldId="276"/>
            <ac:spMk id="2" creationId="{423798D5-4AEF-DA44-9574-D718D651A239}"/>
          </ac:spMkLst>
        </pc:spChg>
        <pc:spChg chg="mod ord">
          <ac:chgData name="Libby Heasman" userId="b9dffacd-7b6c-4df1-a73b-206a6b4ea4d6" providerId="ADAL" clId="{1E68BAC3-D065-314A-9502-E381A33C3588}" dt="2021-07-12T05:18:36.926" v="608" actId="700"/>
          <ac:spMkLst>
            <pc:docMk/>
            <pc:sldMk cId="204718446" sldId="276"/>
            <ac:spMk id="3" creationId="{00000000-0000-0000-0000-000000000000}"/>
          </ac:spMkLst>
        </pc:spChg>
        <pc:spChg chg="mod ord">
          <ac:chgData name="Libby Heasman" userId="b9dffacd-7b6c-4df1-a73b-206a6b4ea4d6" providerId="ADAL" clId="{1E68BAC3-D065-314A-9502-E381A33C3588}" dt="2021-07-12T05:18:36.926" v="608" actId="700"/>
          <ac:spMkLst>
            <pc:docMk/>
            <pc:sldMk cId="204718446" sldId="276"/>
            <ac:spMk id="4" creationId="{00000000-0000-0000-0000-000000000000}"/>
          </ac:spMkLst>
        </pc:spChg>
        <pc:spChg chg="mod ord">
          <ac:chgData name="Libby Heasman" userId="b9dffacd-7b6c-4df1-a73b-206a6b4ea4d6" providerId="ADAL" clId="{1E68BAC3-D065-314A-9502-E381A33C3588}" dt="2021-07-12T05:18:46.085" v="614" actId="27636"/>
          <ac:spMkLst>
            <pc:docMk/>
            <pc:sldMk cId="204718446" sldId="276"/>
            <ac:spMk id="5" creationId="{00000000-0000-0000-0000-000000000000}"/>
          </ac:spMkLst>
        </pc:spChg>
        <pc:picChg chg="add mod">
          <ac:chgData name="Libby Heasman" userId="b9dffacd-7b6c-4df1-a73b-206a6b4ea4d6" providerId="ADAL" clId="{1E68BAC3-D065-314A-9502-E381A33C3588}" dt="2021-07-12T05:18:50.111" v="615" actId="1076"/>
          <ac:picMkLst>
            <pc:docMk/>
            <pc:sldMk cId="204718446" sldId="276"/>
            <ac:picMk id="7" creationId="{43441593-8050-C44E-A10D-3C297AA9631F}"/>
          </ac:picMkLst>
        </pc:picChg>
        <pc:picChg chg="del">
          <ac:chgData name="Libby Heasman" userId="b9dffacd-7b6c-4df1-a73b-206a6b4ea4d6" providerId="ADAL" clId="{1E68BAC3-D065-314A-9502-E381A33C3588}" dt="2021-07-12T05:18:30.909" v="607" actId="21"/>
          <ac:picMkLst>
            <pc:docMk/>
            <pc:sldMk cId="204718446" sldId="276"/>
            <ac:picMk id="10" creationId="{00000000-0000-0000-0000-000000000000}"/>
          </ac:picMkLst>
        </pc:picChg>
      </pc:sldChg>
      <pc:sldChg chg="addSp delSp modSp add mod modClrScheme chgLayout">
        <pc:chgData name="Libby Heasman" userId="b9dffacd-7b6c-4df1-a73b-206a6b4ea4d6" providerId="ADAL" clId="{1E68BAC3-D065-314A-9502-E381A33C3588}" dt="2021-07-12T05:19:18.765" v="624" actId="1076"/>
        <pc:sldMkLst>
          <pc:docMk/>
          <pc:sldMk cId="1644112077" sldId="277"/>
        </pc:sldMkLst>
        <pc:spChg chg="add del mod ord">
          <ac:chgData name="Libby Heasman" userId="b9dffacd-7b6c-4df1-a73b-206a6b4ea4d6" providerId="ADAL" clId="{1E68BAC3-D065-314A-9502-E381A33C3588}" dt="2021-07-12T05:19:01.703" v="617" actId="700"/>
          <ac:spMkLst>
            <pc:docMk/>
            <pc:sldMk cId="1644112077" sldId="277"/>
            <ac:spMk id="3" creationId="{F7BEC086-5B38-2249-8638-631D82EDD8D8}"/>
          </ac:spMkLst>
        </pc:spChg>
        <pc:spChg chg="mod ord">
          <ac:chgData name="Libby Heasman" userId="b9dffacd-7b6c-4df1-a73b-206a6b4ea4d6" providerId="ADAL" clId="{1E68BAC3-D065-314A-9502-E381A33C3588}" dt="2021-07-12T05:19:01.703" v="617" actId="700"/>
          <ac:spMkLst>
            <pc:docMk/>
            <pc:sldMk cId="1644112077" sldId="277"/>
            <ac:spMk id="4" creationId="{00000000-0000-0000-0000-000000000000}"/>
          </ac:spMkLst>
        </pc:spChg>
        <pc:spChg chg="mod ord">
          <ac:chgData name="Libby Heasman" userId="b9dffacd-7b6c-4df1-a73b-206a6b4ea4d6" providerId="ADAL" clId="{1E68BAC3-D065-314A-9502-E381A33C3588}" dt="2021-07-12T05:19:18.765" v="624" actId="1076"/>
          <ac:spMkLst>
            <pc:docMk/>
            <pc:sldMk cId="1644112077" sldId="277"/>
            <ac:spMk id="5" creationId="{00000000-0000-0000-0000-000000000000}"/>
          </ac:spMkLst>
        </pc:spChg>
        <pc:picChg chg="add mod">
          <ac:chgData name="Libby Heasman" userId="b9dffacd-7b6c-4df1-a73b-206a6b4ea4d6" providerId="ADAL" clId="{1E68BAC3-D065-314A-9502-E381A33C3588}" dt="2021-07-12T05:19:03.095" v="619"/>
          <ac:picMkLst>
            <pc:docMk/>
            <pc:sldMk cId="1644112077" sldId="277"/>
            <ac:picMk id="7" creationId="{5F76B527-C1C8-0847-BD6A-4DAE18E67B5D}"/>
          </ac:picMkLst>
        </pc:picChg>
        <pc:picChg chg="del">
          <ac:chgData name="Libby Heasman" userId="b9dffacd-7b6c-4df1-a73b-206a6b4ea4d6" providerId="ADAL" clId="{1E68BAC3-D065-314A-9502-E381A33C3588}" dt="2021-07-12T05:18:55.805" v="616" actId="21"/>
          <ac:picMkLst>
            <pc:docMk/>
            <pc:sldMk cId="1644112077" sldId="277"/>
            <ac:picMk id="10" creationId="{00000000-0000-0000-0000-000000000000}"/>
          </ac:picMkLst>
        </pc:picChg>
      </pc:sldChg>
      <pc:sldChg chg="addSp delSp modSp add mod modClrScheme chgLayout">
        <pc:chgData name="Libby Heasman" userId="b9dffacd-7b6c-4df1-a73b-206a6b4ea4d6" providerId="ADAL" clId="{1E68BAC3-D065-314A-9502-E381A33C3588}" dt="2021-07-12T05:20:08.165" v="632"/>
        <pc:sldMkLst>
          <pc:docMk/>
          <pc:sldMk cId="4013591244" sldId="278"/>
        </pc:sldMkLst>
        <pc:spChg chg="add del mod">
          <ac:chgData name="Libby Heasman" userId="b9dffacd-7b6c-4df1-a73b-206a6b4ea4d6" providerId="ADAL" clId="{1E68BAC3-D065-314A-9502-E381A33C3588}" dt="2021-07-12T05:19:46.424" v="630" actId="478"/>
          <ac:spMkLst>
            <pc:docMk/>
            <pc:sldMk cId="4013591244" sldId="278"/>
            <ac:spMk id="2" creationId="{338FD125-4B01-464F-B145-B6BF68968BE3}"/>
          </ac:spMkLst>
        </pc:spChg>
        <pc:spChg chg="add del mod">
          <ac:chgData name="Libby Heasman" userId="b9dffacd-7b6c-4df1-a73b-206a6b4ea4d6" providerId="ADAL" clId="{1E68BAC3-D065-314A-9502-E381A33C3588}" dt="2021-07-12T05:19:35.569" v="627" actId="478"/>
          <ac:spMkLst>
            <pc:docMk/>
            <pc:sldMk cId="4013591244" sldId="278"/>
            <ac:spMk id="3" creationId="{EB4ECC67-50F2-6C47-AFCC-F90CE9E650EA}"/>
          </ac:spMkLst>
        </pc:spChg>
        <pc:picChg chg="add mod">
          <ac:chgData name="Libby Heasman" userId="b9dffacd-7b6c-4df1-a73b-206a6b4ea4d6" providerId="ADAL" clId="{1E68BAC3-D065-314A-9502-E381A33C3588}" dt="2021-07-12T05:20:08.165" v="632"/>
          <ac:picMkLst>
            <pc:docMk/>
            <pc:sldMk cId="4013591244" sldId="278"/>
            <ac:picMk id="5" creationId="{58CC2EFC-1F0A-A749-BAF4-5E5A08A6C48B}"/>
          </ac:picMkLst>
        </pc:picChg>
        <pc:picChg chg="del">
          <ac:chgData name="Libby Heasman" userId="b9dffacd-7b6c-4df1-a73b-206a6b4ea4d6" providerId="ADAL" clId="{1E68BAC3-D065-314A-9502-E381A33C3588}" dt="2021-07-12T05:19:22.828" v="625" actId="21"/>
          <ac:picMkLst>
            <pc:docMk/>
            <pc:sldMk cId="4013591244" sldId="278"/>
            <ac:picMk id="7" creationId="{00000000-0000-0000-0000-000000000000}"/>
          </ac:picMkLst>
        </pc:picChg>
      </pc:sldChg>
      <pc:sldChg chg="addSp delSp modSp add mod modClrScheme chgLayout">
        <pc:chgData name="Libby Heasman" userId="b9dffacd-7b6c-4df1-a73b-206a6b4ea4d6" providerId="ADAL" clId="{1E68BAC3-D065-314A-9502-E381A33C3588}" dt="2021-07-12T05:20:26.398" v="636" actId="478"/>
        <pc:sldMkLst>
          <pc:docMk/>
          <pc:sldMk cId="256962525" sldId="279"/>
        </pc:sldMkLst>
        <pc:spChg chg="add del mod ord">
          <ac:chgData name="Libby Heasman" userId="b9dffacd-7b6c-4df1-a73b-206a6b4ea4d6" providerId="ADAL" clId="{1E68BAC3-D065-314A-9502-E381A33C3588}" dt="2021-07-12T05:20:26.398" v="636" actId="478"/>
          <ac:spMkLst>
            <pc:docMk/>
            <pc:sldMk cId="256962525" sldId="279"/>
            <ac:spMk id="2" creationId="{22F3E762-F47B-CA4B-B7D7-D258DCD32B52}"/>
          </ac:spMkLst>
        </pc:spChg>
        <pc:spChg chg="add del">
          <ac:chgData name="Libby Heasman" userId="b9dffacd-7b6c-4df1-a73b-206a6b4ea4d6" providerId="ADAL" clId="{1E68BAC3-D065-314A-9502-E381A33C3588}" dt="2021-07-12T05:20:16.807" v="634" actId="21"/>
          <ac:spMkLst>
            <pc:docMk/>
            <pc:sldMk cId="256962525" sldId="279"/>
            <ac:spMk id="17" creationId="{00000000-0000-0000-0000-000000000000}"/>
          </ac:spMkLst>
        </pc:spChg>
        <pc:spChg chg="mod ord">
          <ac:chgData name="Libby Heasman" userId="b9dffacd-7b6c-4df1-a73b-206a6b4ea4d6" providerId="ADAL" clId="{1E68BAC3-D065-314A-9502-E381A33C3588}" dt="2021-07-12T05:20:21.775" v="635" actId="700"/>
          <ac:spMkLst>
            <pc:docMk/>
            <pc:sldMk cId="256962525" sldId="279"/>
            <ac:spMk id="21" creationId="{00000000-0000-0000-0000-000000000000}"/>
          </ac:spMkLst>
        </pc:spChg>
      </pc:sldChg>
      <pc:sldChg chg="addSp delSp modSp add mod modClrScheme chgLayout">
        <pc:chgData name="Libby Heasman" userId="b9dffacd-7b6c-4df1-a73b-206a6b4ea4d6" providerId="ADAL" clId="{1E68BAC3-D065-314A-9502-E381A33C3588}" dt="2021-07-12T05:21:49.591" v="652" actId="255"/>
        <pc:sldMkLst>
          <pc:docMk/>
          <pc:sldMk cId="2489556779" sldId="280"/>
        </pc:sldMkLst>
        <pc:spChg chg="mod ord">
          <ac:chgData name="Libby Heasman" userId="b9dffacd-7b6c-4df1-a73b-206a6b4ea4d6" providerId="ADAL" clId="{1E68BAC3-D065-314A-9502-E381A33C3588}" dt="2021-07-12T05:21:01.075" v="643" actId="700"/>
          <ac:spMkLst>
            <pc:docMk/>
            <pc:sldMk cId="2489556779" sldId="280"/>
            <ac:spMk id="2" creationId="{00000000-0000-0000-0000-000000000000}"/>
          </ac:spMkLst>
        </pc:spChg>
        <pc:spChg chg="add del mod">
          <ac:chgData name="Libby Heasman" userId="b9dffacd-7b6c-4df1-a73b-206a6b4ea4d6" providerId="ADAL" clId="{1E68BAC3-D065-314A-9502-E381A33C3588}" dt="2021-07-12T05:21:01.075" v="643" actId="700"/>
          <ac:spMkLst>
            <pc:docMk/>
            <pc:sldMk cId="2489556779" sldId="280"/>
            <ac:spMk id="3" creationId="{3B1FFFA3-C414-8E42-AD69-02DBF500C978}"/>
          </ac:spMkLst>
        </pc:spChg>
        <pc:spChg chg="add del mod">
          <ac:chgData name="Libby Heasman" userId="b9dffacd-7b6c-4df1-a73b-206a6b4ea4d6" providerId="ADAL" clId="{1E68BAC3-D065-314A-9502-E381A33C3588}" dt="2021-07-12T05:21:01.075" v="643" actId="700"/>
          <ac:spMkLst>
            <pc:docMk/>
            <pc:sldMk cId="2489556779" sldId="280"/>
            <ac:spMk id="4" creationId="{C7F5B497-7DC3-4A49-80D8-3BF1595F7799}"/>
          </ac:spMkLst>
        </pc:spChg>
        <pc:spChg chg="add del mod">
          <ac:chgData name="Libby Heasman" userId="b9dffacd-7b6c-4df1-a73b-206a6b4ea4d6" providerId="ADAL" clId="{1E68BAC3-D065-314A-9502-E381A33C3588}" dt="2021-07-12T05:21:01.075" v="643" actId="700"/>
          <ac:spMkLst>
            <pc:docMk/>
            <pc:sldMk cId="2489556779" sldId="280"/>
            <ac:spMk id="5" creationId="{3797A979-2ED5-8A4A-9706-58F29D3A1650}"/>
          </ac:spMkLst>
        </pc:spChg>
        <pc:spChg chg="add del mod">
          <ac:chgData name="Libby Heasman" userId="b9dffacd-7b6c-4df1-a73b-206a6b4ea4d6" providerId="ADAL" clId="{1E68BAC3-D065-314A-9502-E381A33C3588}" dt="2021-07-12T05:21:01.075" v="643" actId="700"/>
          <ac:spMkLst>
            <pc:docMk/>
            <pc:sldMk cId="2489556779" sldId="280"/>
            <ac:spMk id="7" creationId="{B5843D72-9F77-D947-9054-F08E11B91147}"/>
          </ac:spMkLst>
        </pc:spChg>
        <pc:spChg chg="add del mod">
          <ac:chgData name="Libby Heasman" userId="b9dffacd-7b6c-4df1-a73b-206a6b4ea4d6" providerId="ADAL" clId="{1E68BAC3-D065-314A-9502-E381A33C3588}" dt="2021-07-12T05:21:01.075" v="643" actId="700"/>
          <ac:spMkLst>
            <pc:docMk/>
            <pc:sldMk cId="2489556779" sldId="280"/>
            <ac:spMk id="8" creationId="{C78F8C79-A33B-CD48-ABCC-677D4D42D22C}"/>
          </ac:spMkLst>
        </pc:spChg>
        <pc:spChg chg="add del mod">
          <ac:chgData name="Libby Heasman" userId="b9dffacd-7b6c-4df1-a73b-206a6b4ea4d6" providerId="ADAL" clId="{1E68BAC3-D065-314A-9502-E381A33C3588}" dt="2021-07-12T05:21:01.075" v="643" actId="700"/>
          <ac:spMkLst>
            <pc:docMk/>
            <pc:sldMk cId="2489556779" sldId="280"/>
            <ac:spMk id="9" creationId="{B9085FAC-836C-6645-A0D0-BC356ACB255C}"/>
          </ac:spMkLst>
        </pc:spChg>
        <pc:spChg chg="del mod ord">
          <ac:chgData name="Libby Heasman" userId="b9dffacd-7b6c-4df1-a73b-206a6b4ea4d6" providerId="ADAL" clId="{1E68BAC3-D065-314A-9502-E381A33C3588}" dt="2021-07-12T05:20:55.547" v="642" actId="21"/>
          <ac:spMkLst>
            <pc:docMk/>
            <pc:sldMk cId="2489556779" sldId="280"/>
            <ac:spMk id="10" creationId="{00000000-0000-0000-0000-000000000000}"/>
          </ac:spMkLst>
        </pc:spChg>
        <pc:spChg chg="del mod ord">
          <ac:chgData name="Libby Heasman" userId="b9dffacd-7b6c-4df1-a73b-206a6b4ea4d6" providerId="ADAL" clId="{1E68BAC3-D065-314A-9502-E381A33C3588}" dt="2021-07-12T05:20:55.547" v="642" actId="21"/>
          <ac:spMkLst>
            <pc:docMk/>
            <pc:sldMk cId="2489556779" sldId="280"/>
            <ac:spMk id="11" creationId="{00000000-0000-0000-0000-000000000000}"/>
          </ac:spMkLst>
        </pc:spChg>
        <pc:spChg chg="del mod ord">
          <ac:chgData name="Libby Heasman" userId="b9dffacd-7b6c-4df1-a73b-206a6b4ea4d6" providerId="ADAL" clId="{1E68BAC3-D065-314A-9502-E381A33C3588}" dt="2021-07-12T05:20:55.547" v="642" actId="21"/>
          <ac:spMkLst>
            <pc:docMk/>
            <pc:sldMk cId="2489556779" sldId="280"/>
            <ac:spMk id="12" creationId="{00000000-0000-0000-0000-000000000000}"/>
          </ac:spMkLst>
        </pc:spChg>
        <pc:spChg chg="del mod ord">
          <ac:chgData name="Libby Heasman" userId="b9dffacd-7b6c-4df1-a73b-206a6b4ea4d6" providerId="ADAL" clId="{1E68BAC3-D065-314A-9502-E381A33C3588}" dt="2021-07-12T05:20:55.547" v="642" actId="21"/>
          <ac:spMkLst>
            <pc:docMk/>
            <pc:sldMk cId="2489556779" sldId="280"/>
            <ac:spMk id="13" creationId="{00000000-0000-0000-0000-000000000000}"/>
          </ac:spMkLst>
        </pc:spChg>
        <pc:spChg chg="add del mod ord">
          <ac:chgData name="Libby Heasman" userId="b9dffacd-7b6c-4df1-a73b-206a6b4ea4d6" providerId="ADAL" clId="{1E68BAC3-D065-314A-9502-E381A33C3588}" dt="2021-07-12T05:21:01.075" v="643" actId="700"/>
          <ac:spMkLst>
            <pc:docMk/>
            <pc:sldMk cId="2489556779" sldId="280"/>
            <ac:spMk id="15" creationId="{FD27BD45-B65E-9641-BC71-DC1D84249366}"/>
          </ac:spMkLst>
        </pc:spChg>
        <pc:spChg chg="add del mod">
          <ac:chgData name="Libby Heasman" userId="b9dffacd-7b6c-4df1-a73b-206a6b4ea4d6" providerId="ADAL" clId="{1E68BAC3-D065-314A-9502-E381A33C3588}" dt="2021-07-12T05:21:01.075" v="643" actId="700"/>
          <ac:spMkLst>
            <pc:docMk/>
            <pc:sldMk cId="2489556779" sldId="280"/>
            <ac:spMk id="16" creationId="{5DC57BFA-8886-8944-8A32-C2947C90D1B3}"/>
          </ac:spMkLst>
        </pc:spChg>
        <pc:spChg chg="add del mod ord">
          <ac:chgData name="Libby Heasman" userId="b9dffacd-7b6c-4df1-a73b-206a6b4ea4d6" providerId="ADAL" clId="{1E68BAC3-D065-314A-9502-E381A33C3588}" dt="2021-07-12T05:21:04.492" v="644" actId="478"/>
          <ac:spMkLst>
            <pc:docMk/>
            <pc:sldMk cId="2489556779" sldId="280"/>
            <ac:spMk id="17" creationId="{10057665-584E-B14D-AD99-521D73DFD78F}"/>
          </ac:spMkLst>
        </pc:spChg>
        <pc:spChg chg="add mod">
          <ac:chgData name="Libby Heasman" userId="b9dffacd-7b6c-4df1-a73b-206a6b4ea4d6" providerId="ADAL" clId="{1E68BAC3-D065-314A-9502-E381A33C3588}" dt="2021-07-12T05:21:49.591" v="652" actId="255"/>
          <ac:spMkLst>
            <pc:docMk/>
            <pc:sldMk cId="2489556779" sldId="280"/>
            <ac:spMk id="23" creationId="{C392417E-E673-3C4B-B24C-FFC6016B8D59}"/>
          </ac:spMkLst>
        </pc:spChg>
        <pc:spChg chg="add mod">
          <ac:chgData name="Libby Heasman" userId="b9dffacd-7b6c-4df1-a73b-206a6b4ea4d6" providerId="ADAL" clId="{1E68BAC3-D065-314A-9502-E381A33C3588}" dt="2021-07-12T05:21:49.591" v="652" actId="255"/>
          <ac:spMkLst>
            <pc:docMk/>
            <pc:sldMk cId="2489556779" sldId="280"/>
            <ac:spMk id="27" creationId="{7788B914-5515-4A44-ACAE-797A3B4736C3}"/>
          </ac:spMkLst>
        </pc:spChg>
        <pc:spChg chg="add mod">
          <ac:chgData name="Libby Heasman" userId="b9dffacd-7b6c-4df1-a73b-206a6b4ea4d6" providerId="ADAL" clId="{1E68BAC3-D065-314A-9502-E381A33C3588}" dt="2021-07-12T05:21:49.591" v="652" actId="255"/>
          <ac:spMkLst>
            <pc:docMk/>
            <pc:sldMk cId="2489556779" sldId="280"/>
            <ac:spMk id="28" creationId="{A15BD0DD-1657-A346-BCF1-90D5E87179D9}"/>
          </ac:spMkLst>
        </pc:spChg>
        <pc:spChg chg="add mod">
          <ac:chgData name="Libby Heasman" userId="b9dffacd-7b6c-4df1-a73b-206a6b4ea4d6" providerId="ADAL" clId="{1E68BAC3-D065-314A-9502-E381A33C3588}" dt="2021-07-12T05:21:49.591" v="652" actId="255"/>
          <ac:spMkLst>
            <pc:docMk/>
            <pc:sldMk cId="2489556779" sldId="280"/>
            <ac:spMk id="29" creationId="{3DF98610-DA44-624E-97BC-6353243DC680}"/>
          </ac:spMkLst>
        </pc:spChg>
        <pc:picChg chg="del mod ord">
          <ac:chgData name="Libby Heasman" userId="b9dffacd-7b6c-4df1-a73b-206a6b4ea4d6" providerId="ADAL" clId="{1E68BAC3-D065-314A-9502-E381A33C3588}" dt="2021-07-12T05:20:55.547" v="642" actId="21"/>
          <ac:picMkLst>
            <pc:docMk/>
            <pc:sldMk cId="2489556779" sldId="280"/>
            <ac:picMk id="6" creationId="{00000000-0000-0000-0000-000000000000}"/>
          </ac:picMkLst>
        </pc:picChg>
        <pc:picChg chg="del mod ord">
          <ac:chgData name="Libby Heasman" userId="b9dffacd-7b6c-4df1-a73b-206a6b4ea4d6" providerId="ADAL" clId="{1E68BAC3-D065-314A-9502-E381A33C3588}" dt="2021-07-12T05:20:55.547" v="642" actId="21"/>
          <ac:picMkLst>
            <pc:docMk/>
            <pc:sldMk cId="2489556779" sldId="280"/>
            <ac:picMk id="14" creationId="{00000000-0000-0000-0000-000000000000}"/>
          </ac:picMkLst>
        </pc:picChg>
        <pc:picChg chg="add mod">
          <ac:chgData name="Libby Heasman" userId="b9dffacd-7b6c-4df1-a73b-206a6b4ea4d6" providerId="ADAL" clId="{1E68BAC3-D065-314A-9502-E381A33C3588}" dt="2021-07-12T05:21:05.532" v="647" actId="27636"/>
          <ac:picMkLst>
            <pc:docMk/>
            <pc:sldMk cId="2489556779" sldId="280"/>
            <ac:picMk id="20" creationId="{74EE0F14-0DEE-174D-8F66-AD30D71AFD47}"/>
          </ac:picMkLst>
        </pc:picChg>
        <pc:picChg chg="add mod">
          <ac:chgData name="Libby Heasman" userId="b9dffacd-7b6c-4df1-a73b-206a6b4ea4d6" providerId="ADAL" clId="{1E68BAC3-D065-314A-9502-E381A33C3588}" dt="2021-07-12T05:21:05.532" v="647" actId="27636"/>
          <ac:picMkLst>
            <pc:docMk/>
            <pc:sldMk cId="2489556779" sldId="280"/>
            <ac:picMk id="21" creationId="{2278FB8E-079C-5341-B0F2-37DF6F71F45F}"/>
          </ac:picMkLst>
        </pc:picChg>
        <pc:picChg chg="add mod">
          <ac:chgData name="Libby Heasman" userId="b9dffacd-7b6c-4df1-a73b-206a6b4ea4d6" providerId="ADAL" clId="{1E68BAC3-D065-314A-9502-E381A33C3588}" dt="2021-07-12T05:21:05.532" v="647" actId="27636"/>
          <ac:picMkLst>
            <pc:docMk/>
            <pc:sldMk cId="2489556779" sldId="280"/>
            <ac:picMk id="22" creationId="{2A7AE0F4-2D99-194F-86E9-66ADC150C5BA}"/>
          </ac:picMkLst>
        </pc:picChg>
        <pc:picChg chg="add mod">
          <ac:chgData name="Libby Heasman" userId="b9dffacd-7b6c-4df1-a73b-206a6b4ea4d6" providerId="ADAL" clId="{1E68BAC3-D065-314A-9502-E381A33C3588}" dt="2021-07-12T05:21:05.532" v="647" actId="27636"/>
          <ac:picMkLst>
            <pc:docMk/>
            <pc:sldMk cId="2489556779" sldId="280"/>
            <ac:picMk id="24" creationId="{8619BD4B-99D7-6743-9BD6-575427B008BC}"/>
          </ac:picMkLst>
        </pc:picChg>
        <pc:picChg chg="del mod ord modCrop">
          <ac:chgData name="Libby Heasman" userId="b9dffacd-7b6c-4df1-a73b-206a6b4ea4d6" providerId="ADAL" clId="{1E68BAC3-D065-314A-9502-E381A33C3588}" dt="2021-07-12T05:20:55.547" v="642" actId="21"/>
          <ac:picMkLst>
            <pc:docMk/>
            <pc:sldMk cId="2489556779" sldId="280"/>
            <ac:picMk id="25" creationId="{00000000-0000-0000-0000-000000000000}"/>
          </ac:picMkLst>
        </pc:picChg>
        <pc:picChg chg="del mod ord">
          <ac:chgData name="Libby Heasman" userId="b9dffacd-7b6c-4df1-a73b-206a6b4ea4d6" providerId="ADAL" clId="{1E68BAC3-D065-314A-9502-E381A33C3588}" dt="2021-07-12T05:20:55.547" v="642" actId="21"/>
          <ac:picMkLst>
            <pc:docMk/>
            <pc:sldMk cId="2489556779" sldId="280"/>
            <ac:picMk id="26" creationId="{00000000-0000-0000-0000-000000000000}"/>
          </ac:picMkLst>
        </pc:picChg>
      </pc:sldChg>
      <pc:sldChg chg="addSp delSp modSp add mod ord modClrScheme chgLayout">
        <pc:chgData name="Libby Heasman" userId="b9dffacd-7b6c-4df1-a73b-206a6b4ea4d6" providerId="ADAL" clId="{1E68BAC3-D065-314A-9502-E381A33C3588}" dt="2021-07-12T05:23:07.661" v="696" actId="1076"/>
        <pc:sldMkLst>
          <pc:docMk/>
          <pc:sldMk cId="3607774327" sldId="281"/>
        </pc:sldMkLst>
        <pc:spChg chg="mod ord">
          <ac:chgData name="Libby Heasman" userId="b9dffacd-7b6c-4df1-a73b-206a6b4ea4d6" providerId="ADAL" clId="{1E68BAC3-D065-314A-9502-E381A33C3588}" dt="2021-07-12T05:22:55.717" v="692" actId="20577"/>
          <ac:spMkLst>
            <pc:docMk/>
            <pc:sldMk cId="3607774327" sldId="281"/>
            <ac:spMk id="2" creationId="{00000000-0000-0000-0000-000000000000}"/>
          </ac:spMkLst>
        </pc:spChg>
        <pc:spChg chg="del mod ord">
          <ac:chgData name="Libby Heasman" userId="b9dffacd-7b6c-4df1-a73b-206a6b4ea4d6" providerId="ADAL" clId="{1E68BAC3-D065-314A-9502-E381A33C3588}" dt="2021-07-12T05:22:59.088" v="693" actId="478"/>
          <ac:spMkLst>
            <pc:docMk/>
            <pc:sldMk cId="3607774327" sldId="281"/>
            <ac:spMk id="3" creationId="{00000000-0000-0000-0000-000000000000}"/>
          </ac:spMkLst>
        </pc:spChg>
        <pc:spChg chg="add del mod">
          <ac:chgData name="Libby Heasman" userId="b9dffacd-7b6c-4df1-a73b-206a6b4ea4d6" providerId="ADAL" clId="{1E68BAC3-D065-314A-9502-E381A33C3588}" dt="2021-07-12T05:23:02.758" v="695" actId="478"/>
          <ac:spMkLst>
            <pc:docMk/>
            <pc:sldMk cId="3607774327" sldId="281"/>
            <ac:spMk id="11" creationId="{26D6A5E6-35C7-0942-9910-E80733A1C67F}"/>
          </ac:spMkLst>
        </pc:spChg>
        <pc:picChg chg="del">
          <ac:chgData name="Libby Heasman" userId="b9dffacd-7b6c-4df1-a73b-206a6b4ea4d6" providerId="ADAL" clId="{1E68BAC3-D065-314A-9502-E381A33C3588}" dt="2021-07-12T05:22:28.562" v="668" actId="21"/>
          <ac:picMkLst>
            <pc:docMk/>
            <pc:sldMk cId="3607774327" sldId="281"/>
            <ac:picMk id="4" creationId="{00000000-0000-0000-0000-000000000000}"/>
          </ac:picMkLst>
        </pc:picChg>
        <pc:picChg chg="del">
          <ac:chgData name="Libby Heasman" userId="b9dffacd-7b6c-4df1-a73b-206a6b4ea4d6" providerId="ADAL" clId="{1E68BAC3-D065-314A-9502-E381A33C3588}" dt="2021-07-12T05:22:28.562" v="668" actId="21"/>
          <ac:picMkLst>
            <pc:docMk/>
            <pc:sldMk cId="3607774327" sldId="281"/>
            <ac:picMk id="5" creationId="{00000000-0000-0000-0000-000000000000}"/>
          </ac:picMkLst>
        </pc:picChg>
        <pc:picChg chg="del">
          <ac:chgData name="Libby Heasman" userId="b9dffacd-7b6c-4df1-a73b-206a6b4ea4d6" providerId="ADAL" clId="{1E68BAC3-D065-314A-9502-E381A33C3588}" dt="2021-07-12T05:22:28.562" v="668" actId="21"/>
          <ac:picMkLst>
            <pc:docMk/>
            <pc:sldMk cId="3607774327" sldId="281"/>
            <ac:picMk id="7" creationId="{00000000-0000-0000-0000-000000000000}"/>
          </ac:picMkLst>
        </pc:picChg>
        <pc:picChg chg="add mod">
          <ac:chgData name="Libby Heasman" userId="b9dffacd-7b6c-4df1-a73b-206a6b4ea4d6" providerId="ADAL" clId="{1E68BAC3-D065-314A-9502-E381A33C3588}" dt="2021-07-12T05:23:07.661" v="696" actId="1076"/>
          <ac:picMkLst>
            <pc:docMk/>
            <pc:sldMk cId="3607774327" sldId="281"/>
            <ac:picMk id="8" creationId="{38091B1B-6E6B-EC42-8E9E-2BBD23341D23}"/>
          </ac:picMkLst>
        </pc:picChg>
        <pc:picChg chg="add mod">
          <ac:chgData name="Libby Heasman" userId="b9dffacd-7b6c-4df1-a73b-206a6b4ea4d6" providerId="ADAL" clId="{1E68BAC3-D065-314A-9502-E381A33C3588}" dt="2021-07-12T05:23:07.661" v="696" actId="1076"/>
          <ac:picMkLst>
            <pc:docMk/>
            <pc:sldMk cId="3607774327" sldId="281"/>
            <ac:picMk id="9" creationId="{BAE6DDE6-62B2-8A4F-AA72-8C04B6C2C2D3}"/>
          </ac:picMkLst>
        </pc:picChg>
        <pc:picChg chg="add mod">
          <ac:chgData name="Libby Heasman" userId="b9dffacd-7b6c-4df1-a73b-206a6b4ea4d6" providerId="ADAL" clId="{1E68BAC3-D065-314A-9502-E381A33C3588}" dt="2021-07-12T05:23:07.661" v="696" actId="1076"/>
          <ac:picMkLst>
            <pc:docMk/>
            <pc:sldMk cId="3607774327" sldId="281"/>
            <ac:picMk id="10" creationId="{384CBEB4-47F6-524F-A9DD-6FAA0CF49F90}"/>
          </ac:picMkLst>
        </pc:picChg>
      </pc:sldChg>
      <pc:sldChg chg="add del">
        <pc:chgData name="Libby Heasman" userId="b9dffacd-7b6c-4df1-a73b-206a6b4ea4d6" providerId="ADAL" clId="{1E68BAC3-D065-314A-9502-E381A33C3588}" dt="2021-07-12T05:32:41.352" v="697" actId="2696"/>
        <pc:sldMkLst>
          <pc:docMk/>
          <pc:sldMk cId="416407312" sldId="282"/>
        </pc:sldMkLst>
      </pc:sldChg>
      <pc:sldChg chg="modSp add del mod">
        <pc:chgData name="Libby Heasman" userId="b9dffacd-7b6c-4df1-a73b-206a6b4ea4d6" providerId="ADAL" clId="{1E68BAC3-D065-314A-9502-E381A33C3588}" dt="2021-07-12T05:32:41.352" v="697" actId="2696"/>
        <pc:sldMkLst>
          <pc:docMk/>
          <pc:sldMk cId="3631953925" sldId="284"/>
        </pc:sldMkLst>
        <pc:spChg chg="mod">
          <ac:chgData name="Libby Heasman" userId="b9dffacd-7b6c-4df1-a73b-206a6b4ea4d6" providerId="ADAL" clId="{1E68BAC3-D065-314A-9502-E381A33C3588}" dt="2021-07-12T05:17:10.914" v="585" actId="27636"/>
          <ac:spMkLst>
            <pc:docMk/>
            <pc:sldMk cId="3631953925" sldId="284"/>
            <ac:spMk id="2" creationId="{00000000-0000-0000-0000-000000000000}"/>
          </ac:spMkLst>
        </pc:spChg>
      </pc:sldChg>
      <pc:sldChg chg="add del">
        <pc:chgData name="Libby Heasman" userId="b9dffacd-7b6c-4df1-a73b-206a6b4ea4d6" providerId="ADAL" clId="{1E68BAC3-D065-314A-9502-E381A33C3588}" dt="2021-07-12T05:32:43.092" v="698" actId="2696"/>
        <pc:sldMkLst>
          <pc:docMk/>
          <pc:sldMk cId="1058295483" sldId="285"/>
        </pc:sldMkLst>
      </pc:sldChg>
      <pc:sldChg chg="addSp delSp modSp add mod modClrScheme chgLayout">
        <pc:chgData name="Libby Heasman" userId="b9dffacd-7b6c-4df1-a73b-206a6b4ea4d6" providerId="ADAL" clId="{1E68BAC3-D065-314A-9502-E381A33C3588}" dt="2021-07-12T05:33:00.633" v="702" actId="14100"/>
        <pc:sldMkLst>
          <pc:docMk/>
          <pc:sldMk cId="1968610750" sldId="286"/>
        </pc:sldMkLst>
        <pc:spChg chg="mod ord">
          <ac:chgData name="Libby Heasman" userId="b9dffacd-7b6c-4df1-a73b-206a6b4ea4d6" providerId="ADAL" clId="{1E68BAC3-D065-314A-9502-E381A33C3588}" dt="2021-07-12T05:32:53.994" v="700" actId="700"/>
          <ac:spMkLst>
            <pc:docMk/>
            <pc:sldMk cId="1968610750" sldId="286"/>
            <ac:spMk id="2" creationId="{00000000-0000-0000-0000-000000000000}"/>
          </ac:spMkLst>
        </pc:spChg>
        <pc:spChg chg="mod ord">
          <ac:chgData name="Libby Heasman" userId="b9dffacd-7b6c-4df1-a73b-206a6b4ea4d6" providerId="ADAL" clId="{1E68BAC3-D065-314A-9502-E381A33C3588}" dt="2021-07-12T05:33:00.633" v="702" actId="14100"/>
          <ac:spMkLst>
            <pc:docMk/>
            <pc:sldMk cId="1968610750" sldId="286"/>
            <ac:spMk id="3" creationId="{00000000-0000-0000-0000-000000000000}"/>
          </ac:spMkLst>
        </pc:spChg>
        <pc:spChg chg="mod ord">
          <ac:chgData name="Libby Heasman" userId="b9dffacd-7b6c-4df1-a73b-206a6b4ea4d6" providerId="ADAL" clId="{1E68BAC3-D065-314A-9502-E381A33C3588}" dt="2021-07-12T05:32:53.994" v="700" actId="700"/>
          <ac:spMkLst>
            <pc:docMk/>
            <pc:sldMk cId="1968610750" sldId="286"/>
            <ac:spMk id="4" creationId="{00000000-0000-0000-0000-000000000000}"/>
          </ac:spMkLst>
        </pc:spChg>
        <pc:spChg chg="add del mod ord">
          <ac:chgData name="Libby Heasman" userId="b9dffacd-7b6c-4df1-a73b-206a6b4ea4d6" providerId="ADAL" clId="{1E68BAC3-D065-314A-9502-E381A33C3588}" dt="2021-07-12T05:32:53.994" v="700" actId="700"/>
          <ac:spMkLst>
            <pc:docMk/>
            <pc:sldMk cId="1968610750" sldId="286"/>
            <ac:spMk id="6" creationId="{4E438A43-B8A5-084B-95D6-A85FD7C4B8F8}"/>
          </ac:spMkLst>
        </pc:spChg>
        <pc:picChg chg="del">
          <ac:chgData name="Libby Heasman" userId="b9dffacd-7b6c-4df1-a73b-206a6b4ea4d6" providerId="ADAL" clId="{1E68BAC3-D065-314A-9502-E381A33C3588}" dt="2021-07-12T05:32:48.466" v="699" actId="21"/>
          <ac:picMkLst>
            <pc:docMk/>
            <pc:sldMk cId="1968610750" sldId="286"/>
            <ac:picMk id="8" creationId="{00000000-0000-0000-0000-000000000000}"/>
          </ac:picMkLst>
        </pc:picChg>
        <pc:picChg chg="add mod">
          <ac:chgData name="Libby Heasman" userId="b9dffacd-7b6c-4df1-a73b-206a6b4ea4d6" providerId="ADAL" clId="{1E68BAC3-D065-314A-9502-E381A33C3588}" dt="2021-07-12T05:32:55.358" v="701"/>
          <ac:picMkLst>
            <pc:docMk/>
            <pc:sldMk cId="1968610750" sldId="286"/>
            <ac:picMk id="9" creationId="{4FAF6DA6-6EC6-1B49-B7E8-B707CD552231}"/>
          </ac:picMkLst>
        </pc:picChg>
      </pc:sldChg>
      <pc:sldChg chg="addSp delSp modSp add mod modClrScheme chgLayout">
        <pc:chgData name="Libby Heasman" userId="b9dffacd-7b6c-4df1-a73b-206a6b4ea4d6" providerId="ADAL" clId="{1E68BAC3-D065-314A-9502-E381A33C3588}" dt="2021-07-12T05:33:20.658" v="707" actId="1076"/>
        <pc:sldMkLst>
          <pc:docMk/>
          <pc:sldMk cId="3944725627" sldId="288"/>
        </pc:sldMkLst>
        <pc:spChg chg="mod ord">
          <ac:chgData name="Libby Heasman" userId="b9dffacd-7b6c-4df1-a73b-206a6b4ea4d6" providerId="ADAL" clId="{1E68BAC3-D065-314A-9502-E381A33C3588}" dt="2021-07-12T05:33:12.760" v="704" actId="700"/>
          <ac:spMkLst>
            <pc:docMk/>
            <pc:sldMk cId="3944725627" sldId="288"/>
            <ac:spMk id="2" creationId="{00000000-0000-0000-0000-000000000000}"/>
          </ac:spMkLst>
        </pc:spChg>
        <pc:spChg chg="mod ord">
          <ac:chgData name="Libby Heasman" userId="b9dffacd-7b6c-4df1-a73b-206a6b4ea4d6" providerId="ADAL" clId="{1E68BAC3-D065-314A-9502-E381A33C3588}" dt="2021-07-12T05:33:18.903" v="706" actId="14100"/>
          <ac:spMkLst>
            <pc:docMk/>
            <pc:sldMk cId="3944725627" sldId="288"/>
            <ac:spMk id="3" creationId="{00000000-0000-0000-0000-000000000000}"/>
          </ac:spMkLst>
        </pc:spChg>
        <pc:spChg chg="add del mod ord">
          <ac:chgData name="Libby Heasman" userId="b9dffacd-7b6c-4df1-a73b-206a6b4ea4d6" providerId="ADAL" clId="{1E68BAC3-D065-314A-9502-E381A33C3588}" dt="2021-07-12T05:33:12.760" v="704" actId="700"/>
          <ac:spMkLst>
            <pc:docMk/>
            <pc:sldMk cId="3944725627" sldId="288"/>
            <ac:spMk id="5" creationId="{2D0DBF69-EC2B-3A4D-931E-1DC7DFD9DF65}"/>
          </ac:spMkLst>
        </pc:spChg>
        <pc:picChg chg="del">
          <ac:chgData name="Libby Heasman" userId="b9dffacd-7b6c-4df1-a73b-206a6b4ea4d6" providerId="ADAL" clId="{1E68BAC3-D065-314A-9502-E381A33C3588}" dt="2021-07-12T05:33:05.793" v="703" actId="21"/>
          <ac:picMkLst>
            <pc:docMk/>
            <pc:sldMk cId="3944725627" sldId="288"/>
            <ac:picMk id="6" creationId="{00000000-0000-0000-0000-000000000000}"/>
          </ac:picMkLst>
        </pc:picChg>
        <pc:picChg chg="add mod">
          <ac:chgData name="Libby Heasman" userId="b9dffacd-7b6c-4df1-a73b-206a6b4ea4d6" providerId="ADAL" clId="{1E68BAC3-D065-314A-9502-E381A33C3588}" dt="2021-07-12T05:33:20.658" v="707" actId="1076"/>
          <ac:picMkLst>
            <pc:docMk/>
            <pc:sldMk cId="3944725627" sldId="288"/>
            <ac:picMk id="7" creationId="{F20D5782-D92F-4F4C-84D9-F5EB78469882}"/>
          </ac:picMkLst>
        </pc:picChg>
      </pc:sldChg>
      <pc:sldChg chg="modSp add del mod">
        <pc:chgData name="Libby Heasman" userId="b9dffacd-7b6c-4df1-a73b-206a6b4ea4d6" providerId="ADAL" clId="{1E68BAC3-D065-314A-9502-E381A33C3588}" dt="2021-07-12T05:33:46.592" v="711" actId="2696"/>
        <pc:sldMkLst>
          <pc:docMk/>
          <pc:sldMk cId="3824833523" sldId="289"/>
        </pc:sldMkLst>
        <pc:spChg chg="mod">
          <ac:chgData name="Libby Heasman" userId="b9dffacd-7b6c-4df1-a73b-206a6b4ea4d6" providerId="ADAL" clId="{1E68BAC3-D065-314A-9502-E381A33C3588}" dt="2021-07-12T05:17:10.977" v="587" actId="27636"/>
          <ac:spMkLst>
            <pc:docMk/>
            <pc:sldMk cId="3824833523" sldId="289"/>
            <ac:spMk id="4" creationId="{00000000-0000-0000-0000-000000000000}"/>
          </ac:spMkLst>
        </pc:spChg>
      </pc:sldChg>
      <pc:sldChg chg="modSp add mod modClrScheme chgLayout">
        <pc:chgData name="Libby Heasman" userId="b9dffacd-7b6c-4df1-a73b-206a6b4ea4d6" providerId="ADAL" clId="{1E68BAC3-D065-314A-9502-E381A33C3588}" dt="2021-07-12T05:33:38.411" v="710" actId="1076"/>
        <pc:sldMkLst>
          <pc:docMk/>
          <pc:sldMk cId="4106412357" sldId="290"/>
        </pc:sldMkLst>
        <pc:spChg chg="mod ord">
          <ac:chgData name="Libby Heasman" userId="b9dffacd-7b6c-4df1-a73b-206a6b4ea4d6" providerId="ADAL" clId="{1E68BAC3-D065-314A-9502-E381A33C3588}" dt="2021-07-12T05:33:29.085" v="708" actId="700"/>
          <ac:spMkLst>
            <pc:docMk/>
            <pc:sldMk cId="4106412357" sldId="290"/>
            <ac:spMk id="2" creationId="{00000000-0000-0000-0000-000000000000}"/>
          </ac:spMkLst>
        </pc:spChg>
        <pc:spChg chg="mod ord">
          <ac:chgData name="Libby Heasman" userId="b9dffacd-7b6c-4df1-a73b-206a6b4ea4d6" providerId="ADAL" clId="{1E68BAC3-D065-314A-9502-E381A33C3588}" dt="2021-07-12T05:33:38.411" v="710" actId="1076"/>
          <ac:spMkLst>
            <pc:docMk/>
            <pc:sldMk cId="4106412357" sldId="290"/>
            <ac:spMk id="3" creationId="{00000000-0000-0000-0000-000000000000}"/>
          </ac:spMkLst>
        </pc:spChg>
        <pc:spChg chg="mod ord">
          <ac:chgData name="Libby Heasman" userId="b9dffacd-7b6c-4df1-a73b-206a6b4ea4d6" providerId="ADAL" clId="{1E68BAC3-D065-314A-9502-E381A33C3588}" dt="2021-07-12T05:33:29.085" v="708" actId="700"/>
          <ac:spMkLst>
            <pc:docMk/>
            <pc:sldMk cId="4106412357" sldId="290"/>
            <ac:spMk id="5" creationId="{00000000-0000-0000-0000-000000000000}"/>
          </ac:spMkLst>
        </pc:spChg>
      </pc:sldChg>
      <pc:sldChg chg="addSp delSp modSp add mod modClrScheme chgLayout">
        <pc:chgData name="Libby Heasman" userId="b9dffacd-7b6c-4df1-a73b-206a6b4ea4d6" providerId="ADAL" clId="{1E68BAC3-D065-314A-9502-E381A33C3588}" dt="2021-07-12T05:34:57.815" v="723" actId="12"/>
        <pc:sldMkLst>
          <pc:docMk/>
          <pc:sldMk cId="4216824145" sldId="293"/>
        </pc:sldMkLst>
        <pc:spChg chg="add del mod ord">
          <ac:chgData name="Libby Heasman" userId="b9dffacd-7b6c-4df1-a73b-206a6b4ea4d6" providerId="ADAL" clId="{1E68BAC3-D065-314A-9502-E381A33C3588}" dt="2021-07-12T05:34:24.053" v="714" actId="700"/>
          <ac:spMkLst>
            <pc:docMk/>
            <pc:sldMk cId="4216824145" sldId="293"/>
            <ac:spMk id="3" creationId="{E7862D17-6CC9-7C4C-8A08-259D62D0E719}"/>
          </ac:spMkLst>
        </pc:spChg>
        <pc:spChg chg="add del mod">
          <ac:chgData name="Libby Heasman" userId="b9dffacd-7b6c-4df1-a73b-206a6b4ea4d6" providerId="ADAL" clId="{1E68BAC3-D065-314A-9502-E381A33C3588}" dt="2021-07-12T05:34:24.053" v="714" actId="700"/>
          <ac:spMkLst>
            <pc:docMk/>
            <pc:sldMk cId="4216824145" sldId="293"/>
            <ac:spMk id="5" creationId="{F27EC415-1578-B141-AF98-6E144B9975CF}"/>
          </ac:spMkLst>
        </pc:spChg>
        <pc:spChg chg="add del mod">
          <ac:chgData name="Libby Heasman" userId="b9dffacd-7b6c-4df1-a73b-206a6b4ea4d6" providerId="ADAL" clId="{1E68BAC3-D065-314A-9502-E381A33C3588}" dt="2021-07-12T05:34:24.053" v="714" actId="700"/>
          <ac:spMkLst>
            <pc:docMk/>
            <pc:sldMk cId="4216824145" sldId="293"/>
            <ac:spMk id="7" creationId="{5E30BC5F-FD0B-FA44-91D6-DA9E8C38A36D}"/>
          </ac:spMkLst>
        </pc:spChg>
        <pc:spChg chg="add del mod ord">
          <ac:chgData name="Libby Heasman" userId="b9dffacd-7b6c-4df1-a73b-206a6b4ea4d6" providerId="ADAL" clId="{1E68BAC3-D065-314A-9502-E381A33C3588}" dt="2021-07-12T05:34:27.601" v="715" actId="478"/>
          <ac:spMkLst>
            <pc:docMk/>
            <pc:sldMk cId="4216824145" sldId="293"/>
            <ac:spMk id="8" creationId="{6D13D2F9-982B-5447-96B3-7A055A37D6A8}"/>
          </ac:spMkLst>
        </pc:spChg>
        <pc:spChg chg="del">
          <ac:chgData name="Libby Heasman" userId="b9dffacd-7b6c-4df1-a73b-206a6b4ea4d6" providerId="ADAL" clId="{1E68BAC3-D065-314A-9502-E381A33C3588}" dt="2021-07-12T05:34:04.323" v="712" actId="21"/>
          <ac:spMkLst>
            <pc:docMk/>
            <pc:sldMk cId="4216824145" sldId="293"/>
            <ac:spMk id="9" creationId="{00000000-0000-0000-0000-000000000000}"/>
          </ac:spMkLst>
        </pc:spChg>
        <pc:spChg chg="del">
          <ac:chgData name="Libby Heasman" userId="b9dffacd-7b6c-4df1-a73b-206a6b4ea4d6" providerId="ADAL" clId="{1E68BAC3-D065-314A-9502-E381A33C3588}" dt="2021-07-12T05:34:04.323" v="712" actId="21"/>
          <ac:spMkLst>
            <pc:docMk/>
            <pc:sldMk cId="4216824145" sldId="293"/>
            <ac:spMk id="10" creationId="{00000000-0000-0000-0000-000000000000}"/>
          </ac:spMkLst>
        </pc:spChg>
        <pc:spChg chg="del">
          <ac:chgData name="Libby Heasman" userId="b9dffacd-7b6c-4df1-a73b-206a6b4ea4d6" providerId="ADAL" clId="{1E68BAC3-D065-314A-9502-E381A33C3588}" dt="2021-07-12T05:34:04.323" v="712" actId="21"/>
          <ac:spMkLst>
            <pc:docMk/>
            <pc:sldMk cId="4216824145" sldId="293"/>
            <ac:spMk id="12" creationId="{00000000-0000-0000-0000-000000000000}"/>
          </ac:spMkLst>
        </pc:spChg>
        <pc:spChg chg="add mod">
          <ac:chgData name="Libby Heasman" userId="b9dffacd-7b6c-4df1-a73b-206a6b4ea4d6" providerId="ADAL" clId="{1E68BAC3-D065-314A-9502-E381A33C3588}" dt="2021-07-12T05:34:57.815" v="723" actId="12"/>
          <ac:spMkLst>
            <pc:docMk/>
            <pc:sldMk cId="4216824145" sldId="293"/>
            <ac:spMk id="19" creationId="{F491F23C-4753-174E-AA4B-1787644220BC}"/>
          </ac:spMkLst>
        </pc:spChg>
        <pc:spChg chg="add mod">
          <ac:chgData name="Libby Heasman" userId="b9dffacd-7b6c-4df1-a73b-206a6b4ea4d6" providerId="ADAL" clId="{1E68BAC3-D065-314A-9502-E381A33C3588}" dt="2021-07-12T05:34:53.102" v="721" actId="12"/>
          <ac:spMkLst>
            <pc:docMk/>
            <pc:sldMk cId="4216824145" sldId="293"/>
            <ac:spMk id="20" creationId="{61D79CC8-A990-8A4D-9B67-903E3A2DEE76}"/>
          </ac:spMkLst>
        </pc:spChg>
        <pc:spChg chg="add mod">
          <ac:chgData name="Libby Heasman" userId="b9dffacd-7b6c-4df1-a73b-206a6b4ea4d6" providerId="ADAL" clId="{1E68BAC3-D065-314A-9502-E381A33C3588}" dt="2021-07-12T05:34:45.495" v="720" actId="12"/>
          <ac:spMkLst>
            <pc:docMk/>
            <pc:sldMk cId="4216824145" sldId="293"/>
            <ac:spMk id="21" creationId="{A98CA6F2-1FF3-0046-BFED-B82464784C32}"/>
          </ac:spMkLst>
        </pc:spChg>
        <pc:spChg chg="mod ord">
          <ac:chgData name="Libby Heasman" userId="b9dffacd-7b6c-4df1-a73b-206a6b4ea4d6" providerId="ADAL" clId="{1E68BAC3-D065-314A-9502-E381A33C3588}" dt="2021-07-12T05:34:24.053" v="714" actId="700"/>
          <ac:spMkLst>
            <pc:docMk/>
            <pc:sldMk cId="4216824145" sldId="293"/>
            <ac:spMk id="141" creationId="{00000000-0000-0000-0000-000000000000}"/>
          </ac:spMkLst>
        </pc:spChg>
        <pc:picChg chg="add mod">
          <ac:chgData name="Libby Heasman" userId="b9dffacd-7b6c-4df1-a73b-206a6b4ea4d6" providerId="ADAL" clId="{1E68BAC3-D065-314A-9502-E381A33C3588}" dt="2021-07-12T05:34:31.401" v="717" actId="1076"/>
          <ac:picMkLst>
            <pc:docMk/>
            <pc:sldMk cId="4216824145" sldId="293"/>
            <ac:picMk id="22" creationId="{B7C80576-AD49-CA43-BB08-F4DC8E7D1079}"/>
          </ac:picMkLst>
        </pc:picChg>
        <pc:picChg chg="add mod">
          <ac:chgData name="Libby Heasman" userId="b9dffacd-7b6c-4df1-a73b-206a6b4ea4d6" providerId="ADAL" clId="{1E68BAC3-D065-314A-9502-E381A33C3588}" dt="2021-07-12T05:34:31.401" v="717" actId="1076"/>
          <ac:picMkLst>
            <pc:docMk/>
            <pc:sldMk cId="4216824145" sldId="293"/>
            <ac:picMk id="23" creationId="{0524BECB-736C-1840-A316-8F94E8DF86BE}"/>
          </ac:picMkLst>
        </pc:picChg>
        <pc:picChg chg="add mod">
          <ac:chgData name="Libby Heasman" userId="b9dffacd-7b6c-4df1-a73b-206a6b4ea4d6" providerId="ADAL" clId="{1E68BAC3-D065-314A-9502-E381A33C3588}" dt="2021-07-12T05:34:31.401" v="717" actId="1076"/>
          <ac:picMkLst>
            <pc:docMk/>
            <pc:sldMk cId="4216824145" sldId="293"/>
            <ac:picMk id="24" creationId="{E24A8CCD-7355-CC4E-BFA7-0655AADF1378}"/>
          </ac:picMkLst>
        </pc:picChg>
        <pc:picChg chg="add mod">
          <ac:chgData name="Libby Heasman" userId="b9dffacd-7b6c-4df1-a73b-206a6b4ea4d6" providerId="ADAL" clId="{1E68BAC3-D065-314A-9502-E381A33C3588}" dt="2021-07-12T05:34:31.401" v="717" actId="1076"/>
          <ac:picMkLst>
            <pc:docMk/>
            <pc:sldMk cId="4216824145" sldId="293"/>
            <ac:picMk id="25" creationId="{BEB10B2B-A4DF-9F40-8907-58E554F5A262}"/>
          </ac:picMkLst>
        </pc:picChg>
        <pc:picChg chg="add mod">
          <ac:chgData name="Libby Heasman" userId="b9dffacd-7b6c-4df1-a73b-206a6b4ea4d6" providerId="ADAL" clId="{1E68BAC3-D065-314A-9502-E381A33C3588}" dt="2021-07-12T05:34:31.401" v="717" actId="1076"/>
          <ac:picMkLst>
            <pc:docMk/>
            <pc:sldMk cId="4216824145" sldId="293"/>
            <ac:picMk id="26" creationId="{70103178-5326-3F45-AE49-D10479C48D43}"/>
          </ac:picMkLst>
        </pc:picChg>
        <pc:picChg chg="add mod">
          <ac:chgData name="Libby Heasman" userId="b9dffacd-7b6c-4df1-a73b-206a6b4ea4d6" providerId="ADAL" clId="{1E68BAC3-D065-314A-9502-E381A33C3588}" dt="2021-07-12T05:34:31.401" v="717" actId="1076"/>
          <ac:picMkLst>
            <pc:docMk/>
            <pc:sldMk cId="4216824145" sldId="293"/>
            <ac:picMk id="27" creationId="{28CB0B58-7D56-E440-B513-F62D23DDE013}"/>
          </ac:picMkLst>
        </pc:picChg>
        <pc:picChg chg="del">
          <ac:chgData name="Libby Heasman" userId="b9dffacd-7b6c-4df1-a73b-206a6b4ea4d6" providerId="ADAL" clId="{1E68BAC3-D065-314A-9502-E381A33C3588}" dt="2021-07-12T05:34:04.323" v="712" actId="21"/>
          <ac:picMkLst>
            <pc:docMk/>
            <pc:sldMk cId="4216824145" sldId="293"/>
            <ac:picMk id="143"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44"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45"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51"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52" creationId="{00000000-0000-0000-0000-000000000000}"/>
          </ac:picMkLst>
        </pc:picChg>
        <pc:picChg chg="del">
          <ac:chgData name="Libby Heasman" userId="b9dffacd-7b6c-4df1-a73b-206a6b4ea4d6" providerId="ADAL" clId="{1E68BAC3-D065-314A-9502-E381A33C3588}" dt="2021-07-12T05:34:04.323" v="712" actId="21"/>
          <ac:picMkLst>
            <pc:docMk/>
            <pc:sldMk cId="4216824145" sldId="293"/>
            <ac:picMk id="153" creationId="{00000000-0000-0000-0000-000000000000}"/>
          </ac:picMkLst>
        </pc:picChg>
      </pc:sldChg>
      <pc:sldChg chg="modSp add mod modClrScheme chgLayout">
        <pc:chgData name="Libby Heasman" userId="b9dffacd-7b6c-4df1-a73b-206a6b4ea4d6" providerId="ADAL" clId="{1E68BAC3-D065-314A-9502-E381A33C3588}" dt="2021-07-12T05:34:14.911" v="713" actId="700"/>
        <pc:sldMkLst>
          <pc:docMk/>
          <pc:sldMk cId="807378231" sldId="294"/>
        </pc:sldMkLst>
        <pc:spChg chg="mod ord">
          <ac:chgData name="Libby Heasman" userId="b9dffacd-7b6c-4df1-a73b-206a6b4ea4d6" providerId="ADAL" clId="{1E68BAC3-D065-314A-9502-E381A33C3588}" dt="2021-07-12T05:34:14.911" v="713" actId="700"/>
          <ac:spMkLst>
            <pc:docMk/>
            <pc:sldMk cId="807378231" sldId="294"/>
            <ac:spMk id="5" creationId="{00000000-0000-0000-0000-000000000000}"/>
          </ac:spMkLst>
        </pc:spChg>
        <pc:spChg chg="mod ord">
          <ac:chgData name="Libby Heasman" userId="b9dffacd-7b6c-4df1-a73b-206a6b4ea4d6" providerId="ADAL" clId="{1E68BAC3-D065-314A-9502-E381A33C3588}" dt="2021-07-12T05:34:14.911" v="713" actId="700"/>
          <ac:spMkLst>
            <pc:docMk/>
            <pc:sldMk cId="807378231" sldId="294"/>
            <ac:spMk id="141" creationId="{00000000-0000-0000-0000-000000000000}"/>
          </ac:spMkLst>
        </pc:spChg>
      </pc:sldChg>
      <pc:sldChg chg="modSp add mod modClrScheme chgLayout">
        <pc:chgData name="Libby Heasman" userId="b9dffacd-7b6c-4df1-a73b-206a6b4ea4d6" providerId="ADAL" clId="{1E68BAC3-D065-314A-9502-E381A33C3588}" dt="2021-07-12T05:35:13.286" v="724" actId="700"/>
        <pc:sldMkLst>
          <pc:docMk/>
          <pc:sldMk cId="2035602905" sldId="295"/>
        </pc:sldMkLst>
        <pc:spChg chg="mod ord">
          <ac:chgData name="Libby Heasman" userId="b9dffacd-7b6c-4df1-a73b-206a6b4ea4d6" providerId="ADAL" clId="{1E68BAC3-D065-314A-9502-E381A33C3588}" dt="2021-07-12T05:35:13.286" v="724" actId="700"/>
          <ac:spMkLst>
            <pc:docMk/>
            <pc:sldMk cId="2035602905" sldId="295"/>
            <ac:spMk id="5" creationId="{00000000-0000-0000-0000-000000000000}"/>
          </ac:spMkLst>
        </pc:spChg>
        <pc:spChg chg="mod ord">
          <ac:chgData name="Libby Heasman" userId="b9dffacd-7b6c-4df1-a73b-206a6b4ea4d6" providerId="ADAL" clId="{1E68BAC3-D065-314A-9502-E381A33C3588}" dt="2021-07-12T05:35:13.286" v="724" actId="700"/>
          <ac:spMkLst>
            <pc:docMk/>
            <pc:sldMk cId="2035602905" sldId="295"/>
            <ac:spMk id="141" creationId="{00000000-0000-0000-0000-000000000000}"/>
          </ac:spMkLst>
        </pc:spChg>
      </pc:sldChg>
      <pc:sldChg chg="add">
        <pc:chgData name="Libby Heasman" userId="b9dffacd-7b6c-4df1-a73b-206a6b4ea4d6" providerId="ADAL" clId="{1E68BAC3-D065-314A-9502-E381A33C3588}" dt="2021-07-12T05:17:10.439" v="580"/>
        <pc:sldMkLst>
          <pc:docMk/>
          <pc:sldMk cId="3070861638" sldId="296"/>
        </pc:sldMkLst>
      </pc:sldChg>
      <pc:sldChg chg="add del">
        <pc:chgData name="Libby Heasman" userId="b9dffacd-7b6c-4df1-a73b-206a6b4ea4d6" providerId="ADAL" clId="{1E68BAC3-D065-314A-9502-E381A33C3588}" dt="2021-07-12T05:35:48.236" v="732" actId="2696"/>
        <pc:sldMkLst>
          <pc:docMk/>
          <pc:sldMk cId="1114460681" sldId="298"/>
        </pc:sldMkLst>
      </pc:sldChg>
      <pc:sldChg chg="add del">
        <pc:chgData name="Libby Heasman" userId="b9dffacd-7b6c-4df1-a73b-206a6b4ea4d6" providerId="ADAL" clId="{1E68BAC3-D065-314A-9502-E381A33C3588}" dt="2021-07-12T05:35:49.029" v="733" actId="2696"/>
        <pc:sldMkLst>
          <pc:docMk/>
          <pc:sldMk cId="2906009378" sldId="300"/>
        </pc:sldMkLst>
      </pc:sldChg>
      <pc:sldChg chg="modSp add mod modClrScheme chgLayout">
        <pc:chgData name="Libby Heasman" userId="b9dffacd-7b6c-4df1-a73b-206a6b4ea4d6" providerId="ADAL" clId="{1E68BAC3-D065-314A-9502-E381A33C3588}" dt="2021-07-12T05:36:18.928" v="739" actId="1076"/>
        <pc:sldMkLst>
          <pc:docMk/>
          <pc:sldMk cId="918716139" sldId="301"/>
        </pc:sldMkLst>
        <pc:spChg chg="mod">
          <ac:chgData name="Libby Heasman" userId="b9dffacd-7b6c-4df1-a73b-206a6b4ea4d6" providerId="ADAL" clId="{1E68BAC3-D065-314A-9502-E381A33C3588}" dt="2021-07-12T05:36:18.928" v="739" actId="1076"/>
          <ac:spMkLst>
            <pc:docMk/>
            <pc:sldMk cId="918716139" sldId="301"/>
            <ac:spMk id="2" creationId="{00000000-0000-0000-0000-000000000000}"/>
          </ac:spMkLst>
        </pc:spChg>
        <pc:spChg chg="mod ord">
          <ac:chgData name="Libby Heasman" userId="b9dffacd-7b6c-4df1-a73b-206a6b4ea4d6" providerId="ADAL" clId="{1E68BAC3-D065-314A-9502-E381A33C3588}" dt="2021-07-12T05:36:03.976" v="738" actId="1076"/>
          <ac:spMkLst>
            <pc:docMk/>
            <pc:sldMk cId="918716139" sldId="301"/>
            <ac:spMk id="4" creationId="{00000000-0000-0000-0000-000000000000}"/>
          </ac:spMkLst>
        </pc:spChg>
      </pc:sldChg>
      <pc:sldChg chg="add del">
        <pc:chgData name="Libby Heasman" userId="b9dffacd-7b6c-4df1-a73b-206a6b4ea4d6" providerId="ADAL" clId="{1E68BAC3-D065-314A-9502-E381A33C3588}" dt="2021-07-12T05:36:21.273" v="740" actId="2696"/>
        <pc:sldMkLst>
          <pc:docMk/>
          <pc:sldMk cId="1536163896" sldId="302"/>
        </pc:sldMkLst>
      </pc:sldChg>
      <pc:sldChg chg="add del">
        <pc:chgData name="Libby Heasman" userId="b9dffacd-7b6c-4df1-a73b-206a6b4ea4d6" providerId="ADAL" clId="{1E68BAC3-D065-314A-9502-E381A33C3588}" dt="2021-07-12T05:37:10.046" v="752" actId="2696"/>
        <pc:sldMkLst>
          <pc:docMk/>
          <pc:sldMk cId="897374810" sldId="303"/>
        </pc:sldMkLst>
      </pc:sldChg>
      <pc:sldChg chg="add del">
        <pc:chgData name="Libby Heasman" userId="b9dffacd-7b6c-4df1-a73b-206a6b4ea4d6" providerId="ADAL" clId="{1E68BAC3-D065-314A-9502-E381A33C3588}" dt="2021-07-12T05:38:11.547" v="789" actId="2696"/>
        <pc:sldMkLst>
          <pc:docMk/>
          <pc:sldMk cId="514852747" sldId="304"/>
        </pc:sldMkLst>
      </pc:sldChg>
      <pc:sldChg chg="modSp add mod modClrScheme chgLayout">
        <pc:chgData name="Libby Heasman" userId="b9dffacd-7b6c-4df1-a73b-206a6b4ea4d6" providerId="ADAL" clId="{1E68BAC3-D065-314A-9502-E381A33C3588}" dt="2021-07-12T05:38:41.039" v="796" actId="1076"/>
        <pc:sldMkLst>
          <pc:docMk/>
          <pc:sldMk cId="894394882" sldId="305"/>
        </pc:sldMkLst>
        <pc:spChg chg="mod ord">
          <ac:chgData name="Libby Heasman" userId="b9dffacd-7b6c-4df1-a73b-206a6b4ea4d6" providerId="ADAL" clId="{1E68BAC3-D065-314A-9502-E381A33C3588}" dt="2021-07-12T05:38:19.280" v="790" actId="700"/>
          <ac:spMkLst>
            <pc:docMk/>
            <pc:sldMk cId="894394882" sldId="305"/>
            <ac:spMk id="2" creationId="{00000000-0000-0000-0000-000000000000}"/>
          </ac:spMkLst>
        </pc:spChg>
        <pc:spChg chg="mod ord">
          <ac:chgData name="Libby Heasman" userId="b9dffacd-7b6c-4df1-a73b-206a6b4ea4d6" providerId="ADAL" clId="{1E68BAC3-D065-314A-9502-E381A33C3588}" dt="2021-07-12T05:38:41.039" v="796" actId="1076"/>
          <ac:spMkLst>
            <pc:docMk/>
            <pc:sldMk cId="894394882" sldId="305"/>
            <ac:spMk id="4" creationId="{00000000-0000-0000-0000-000000000000}"/>
          </ac:spMkLst>
        </pc:spChg>
        <pc:graphicFrameChg chg="mod">
          <ac:chgData name="Libby Heasman" userId="b9dffacd-7b6c-4df1-a73b-206a6b4ea4d6" providerId="ADAL" clId="{1E68BAC3-D065-314A-9502-E381A33C3588}" dt="2021-07-12T05:38:33.727" v="793" actId="1076"/>
          <ac:graphicFrameMkLst>
            <pc:docMk/>
            <pc:sldMk cId="894394882" sldId="305"/>
            <ac:graphicFrameMk id="7" creationId="{00000000-0000-0000-0000-000000000000}"/>
          </ac:graphicFrameMkLst>
        </pc:graphicFrameChg>
      </pc:sldChg>
      <pc:sldChg chg="modSp add mod modClrScheme chgLayout">
        <pc:chgData name="Libby Heasman" userId="b9dffacd-7b6c-4df1-a73b-206a6b4ea4d6" providerId="ADAL" clId="{1E68BAC3-D065-314A-9502-E381A33C3588}" dt="2021-07-12T05:40:34.386" v="804" actId="208"/>
        <pc:sldMkLst>
          <pc:docMk/>
          <pc:sldMk cId="3717378876" sldId="306"/>
        </pc:sldMkLst>
        <pc:spChg chg="mod ord">
          <ac:chgData name="Libby Heasman" userId="b9dffacd-7b6c-4df1-a73b-206a6b4ea4d6" providerId="ADAL" clId="{1E68BAC3-D065-314A-9502-E381A33C3588}" dt="2021-07-12T05:40:09.490" v="798" actId="27636"/>
          <ac:spMkLst>
            <pc:docMk/>
            <pc:sldMk cId="3717378876" sldId="306"/>
            <ac:spMk id="2" creationId="{00000000-0000-0000-0000-000000000000}"/>
          </ac:spMkLst>
        </pc:spChg>
        <pc:spChg chg="mod">
          <ac:chgData name="Libby Heasman" userId="b9dffacd-7b6c-4df1-a73b-206a6b4ea4d6" providerId="ADAL" clId="{1E68BAC3-D065-314A-9502-E381A33C3588}" dt="2021-07-12T05:40:34.386" v="804" actId="208"/>
          <ac:spMkLst>
            <pc:docMk/>
            <pc:sldMk cId="3717378876" sldId="306"/>
            <ac:spMk id="3" creationId="{00000000-0000-0000-0000-000000000000}"/>
          </ac:spMkLst>
        </pc:spChg>
        <pc:spChg chg="mod ord">
          <ac:chgData name="Libby Heasman" userId="b9dffacd-7b6c-4df1-a73b-206a6b4ea4d6" providerId="ADAL" clId="{1E68BAC3-D065-314A-9502-E381A33C3588}" dt="2021-07-12T05:40:16.193" v="800" actId="1076"/>
          <ac:spMkLst>
            <pc:docMk/>
            <pc:sldMk cId="3717378876" sldId="306"/>
            <ac:spMk id="4" creationId="{00000000-0000-0000-0000-000000000000}"/>
          </ac:spMkLst>
        </pc:spChg>
      </pc:sldChg>
      <pc:sldChg chg="modSp add mod modClrScheme chgLayout">
        <pc:chgData name="Libby Heasman" userId="b9dffacd-7b6c-4df1-a73b-206a6b4ea4d6" providerId="ADAL" clId="{1E68BAC3-D065-314A-9502-E381A33C3588}" dt="2021-07-12T05:41:25.269" v="812" actId="1076"/>
        <pc:sldMkLst>
          <pc:docMk/>
          <pc:sldMk cId="1844517814" sldId="307"/>
        </pc:sldMkLst>
        <pc:spChg chg="mod ord">
          <ac:chgData name="Libby Heasman" userId="b9dffacd-7b6c-4df1-a73b-206a6b4ea4d6" providerId="ADAL" clId="{1E68BAC3-D065-314A-9502-E381A33C3588}" dt="2021-07-12T05:41:25.269" v="812" actId="1076"/>
          <ac:spMkLst>
            <pc:docMk/>
            <pc:sldMk cId="1844517814" sldId="307"/>
            <ac:spMk id="2" creationId="{00000000-0000-0000-0000-000000000000}"/>
          </ac:spMkLst>
        </pc:spChg>
        <pc:spChg chg="mod">
          <ac:chgData name="Libby Heasman" userId="b9dffacd-7b6c-4df1-a73b-206a6b4ea4d6" providerId="ADAL" clId="{1E68BAC3-D065-314A-9502-E381A33C3588}" dt="2021-07-12T05:41:12.950" v="810" actId="1076"/>
          <ac:spMkLst>
            <pc:docMk/>
            <pc:sldMk cId="1844517814" sldId="307"/>
            <ac:spMk id="3" creationId="{00000000-0000-0000-0000-000000000000}"/>
          </ac:spMkLst>
        </pc:spChg>
        <pc:spChg chg="mod ord">
          <ac:chgData name="Libby Heasman" userId="b9dffacd-7b6c-4df1-a73b-206a6b4ea4d6" providerId="ADAL" clId="{1E68BAC3-D065-314A-9502-E381A33C3588}" dt="2021-07-12T05:41:17.686" v="811" actId="1076"/>
          <ac:spMkLst>
            <pc:docMk/>
            <pc:sldMk cId="1844517814" sldId="307"/>
            <ac:spMk id="4" creationId="{00000000-0000-0000-0000-000000000000}"/>
          </ac:spMkLst>
        </pc:spChg>
      </pc:sldChg>
      <pc:sldChg chg="modSp add mod modClrScheme chgLayout">
        <pc:chgData name="Libby Heasman" userId="b9dffacd-7b6c-4df1-a73b-206a6b4ea4d6" providerId="ADAL" clId="{1E68BAC3-D065-314A-9502-E381A33C3588}" dt="2021-07-12T05:41:44.485" v="817" actId="1076"/>
        <pc:sldMkLst>
          <pc:docMk/>
          <pc:sldMk cId="2015460967" sldId="308"/>
        </pc:sldMkLst>
        <pc:spChg chg="mod ord">
          <ac:chgData name="Libby Heasman" userId="b9dffacd-7b6c-4df1-a73b-206a6b4ea4d6" providerId="ADAL" clId="{1E68BAC3-D065-314A-9502-E381A33C3588}" dt="2021-07-12T05:41:41.975" v="816" actId="1076"/>
          <ac:spMkLst>
            <pc:docMk/>
            <pc:sldMk cId="2015460967" sldId="308"/>
            <ac:spMk id="2" creationId="{00000000-0000-0000-0000-000000000000}"/>
          </ac:spMkLst>
        </pc:spChg>
        <pc:grpChg chg="mod">
          <ac:chgData name="Libby Heasman" userId="b9dffacd-7b6c-4df1-a73b-206a6b4ea4d6" providerId="ADAL" clId="{1E68BAC3-D065-314A-9502-E381A33C3588}" dt="2021-07-12T05:41:44.485" v="817" actId="1076"/>
          <ac:grpSpMkLst>
            <pc:docMk/>
            <pc:sldMk cId="2015460967" sldId="308"/>
            <ac:grpSpMk id="4" creationId="{00000000-0000-0000-0000-000000000000}"/>
          </ac:grpSpMkLst>
        </pc:grpChg>
      </pc:sldChg>
      <pc:sldChg chg="addSp delSp modSp add mod modClrScheme chgLayout">
        <pc:chgData name="Libby Heasman" userId="b9dffacd-7b6c-4df1-a73b-206a6b4ea4d6" providerId="ADAL" clId="{1E68BAC3-D065-314A-9502-E381A33C3588}" dt="2021-07-12T05:41:58.186" v="820" actId="1076"/>
        <pc:sldMkLst>
          <pc:docMk/>
          <pc:sldMk cId="194025887" sldId="309"/>
        </pc:sldMkLst>
        <pc:spChg chg="mod ord">
          <ac:chgData name="Libby Heasman" userId="b9dffacd-7b6c-4df1-a73b-206a6b4ea4d6" providerId="ADAL" clId="{1E68BAC3-D065-314A-9502-E381A33C3588}" dt="2021-07-12T05:41:52.257" v="818" actId="700"/>
          <ac:spMkLst>
            <pc:docMk/>
            <pc:sldMk cId="194025887" sldId="309"/>
            <ac:spMk id="2" creationId="{00000000-0000-0000-0000-000000000000}"/>
          </ac:spMkLst>
        </pc:spChg>
        <pc:spChg chg="add del mod ord">
          <ac:chgData name="Libby Heasman" userId="b9dffacd-7b6c-4df1-a73b-206a6b4ea4d6" providerId="ADAL" clId="{1E68BAC3-D065-314A-9502-E381A33C3588}" dt="2021-07-12T05:41:55.817" v="819" actId="478"/>
          <ac:spMkLst>
            <pc:docMk/>
            <pc:sldMk cId="194025887" sldId="309"/>
            <ac:spMk id="3" creationId="{61788DF1-FFAA-DB4A-905F-B7AD412EC323}"/>
          </ac:spMkLst>
        </pc:spChg>
        <pc:picChg chg="mod">
          <ac:chgData name="Libby Heasman" userId="b9dffacd-7b6c-4df1-a73b-206a6b4ea4d6" providerId="ADAL" clId="{1E68BAC3-D065-314A-9502-E381A33C3588}" dt="2021-07-12T05:41:58.186" v="820" actId="1076"/>
          <ac:picMkLst>
            <pc:docMk/>
            <pc:sldMk cId="194025887" sldId="309"/>
            <ac:picMk id="6" creationId="{00000000-0000-0000-0000-000000000000}"/>
          </ac:picMkLst>
        </pc:picChg>
      </pc:sldChg>
      <pc:sldChg chg="addSp delSp modSp add mod modClrScheme chgLayout">
        <pc:chgData name="Libby Heasman" userId="b9dffacd-7b6c-4df1-a73b-206a6b4ea4d6" providerId="ADAL" clId="{1E68BAC3-D065-314A-9502-E381A33C3588}" dt="2021-07-12T05:42:15.827" v="823" actId="1076"/>
        <pc:sldMkLst>
          <pc:docMk/>
          <pc:sldMk cId="1991043141" sldId="310"/>
        </pc:sldMkLst>
        <pc:spChg chg="add del mod ord">
          <ac:chgData name="Libby Heasman" userId="b9dffacd-7b6c-4df1-a73b-206a6b4ea4d6" providerId="ADAL" clId="{1E68BAC3-D065-314A-9502-E381A33C3588}" dt="2021-07-12T05:42:08.227" v="822" actId="478"/>
          <ac:spMkLst>
            <pc:docMk/>
            <pc:sldMk cId="1991043141" sldId="310"/>
            <ac:spMk id="2" creationId="{3EFEA660-7E7E-614A-8D91-61B8DDED9F60}"/>
          </ac:spMkLst>
        </pc:spChg>
        <pc:spChg chg="mod ord">
          <ac:chgData name="Libby Heasman" userId="b9dffacd-7b6c-4df1-a73b-206a6b4ea4d6" providerId="ADAL" clId="{1E68BAC3-D065-314A-9502-E381A33C3588}" dt="2021-07-12T05:42:05.466" v="821" actId="700"/>
          <ac:spMkLst>
            <pc:docMk/>
            <pc:sldMk cId="1991043141" sldId="310"/>
            <ac:spMk id="6" creationId="{00000000-0000-0000-0000-000000000000}"/>
          </ac:spMkLst>
        </pc:spChg>
        <pc:spChg chg="mod">
          <ac:chgData name="Libby Heasman" userId="b9dffacd-7b6c-4df1-a73b-206a6b4ea4d6" providerId="ADAL" clId="{1E68BAC3-D065-314A-9502-E381A33C3588}" dt="2021-07-12T05:42:15.827" v="823" actId="1076"/>
          <ac:spMkLst>
            <pc:docMk/>
            <pc:sldMk cId="1991043141" sldId="310"/>
            <ac:spMk id="7" creationId="{00000000-0000-0000-0000-000000000000}"/>
          </ac:spMkLst>
        </pc:spChg>
        <pc:picChg chg="mod">
          <ac:chgData name="Libby Heasman" userId="b9dffacd-7b6c-4df1-a73b-206a6b4ea4d6" providerId="ADAL" clId="{1E68BAC3-D065-314A-9502-E381A33C3588}" dt="2021-07-12T05:42:15.827" v="823" actId="1076"/>
          <ac:picMkLst>
            <pc:docMk/>
            <pc:sldMk cId="1991043141" sldId="310"/>
            <ac:picMk id="5" creationId="{00000000-0000-0000-0000-000000000000}"/>
          </ac:picMkLst>
        </pc:picChg>
      </pc:sldChg>
      <pc:sldChg chg="add del">
        <pc:chgData name="Libby Heasman" userId="b9dffacd-7b6c-4df1-a73b-206a6b4ea4d6" providerId="ADAL" clId="{1E68BAC3-D065-314A-9502-E381A33C3588}" dt="2021-07-12T05:32:41.352" v="697" actId="2696"/>
        <pc:sldMkLst>
          <pc:docMk/>
          <pc:sldMk cId="303777965" sldId="333"/>
        </pc:sldMkLst>
      </pc:sldChg>
      <pc:sldChg chg="modSp add mod modClrScheme chgLayout">
        <pc:chgData name="Libby Heasman" userId="b9dffacd-7b6c-4df1-a73b-206a6b4ea4d6" providerId="ADAL" clId="{1E68BAC3-D065-314A-9502-E381A33C3588}" dt="2021-07-12T05:35:44.372" v="731" actId="6549"/>
        <pc:sldMkLst>
          <pc:docMk/>
          <pc:sldMk cId="2843035841" sldId="334"/>
        </pc:sldMkLst>
        <pc:spChg chg="mod ord">
          <ac:chgData name="Libby Heasman" userId="b9dffacd-7b6c-4df1-a73b-206a6b4ea4d6" providerId="ADAL" clId="{1E68BAC3-D065-314A-9502-E381A33C3588}" dt="2021-07-12T05:35:29.883" v="727" actId="27636"/>
          <ac:spMkLst>
            <pc:docMk/>
            <pc:sldMk cId="2843035841" sldId="334"/>
            <ac:spMk id="4" creationId="{00000000-0000-0000-0000-000000000000}"/>
          </ac:spMkLst>
        </pc:spChg>
        <pc:spChg chg="mod ord">
          <ac:chgData name="Libby Heasman" userId="b9dffacd-7b6c-4df1-a73b-206a6b4ea4d6" providerId="ADAL" clId="{1E68BAC3-D065-314A-9502-E381A33C3588}" dt="2021-07-12T05:35:44.372" v="731" actId="6549"/>
          <ac:spMkLst>
            <pc:docMk/>
            <pc:sldMk cId="2843035841" sldId="334"/>
            <ac:spMk id="10" creationId="{00000000-0000-0000-0000-000000000000}"/>
          </ac:spMkLst>
        </pc:spChg>
      </pc:sldChg>
      <pc:sldChg chg="addSp delSp modSp add mod modClrScheme chgLayout">
        <pc:chgData name="Libby Heasman" userId="b9dffacd-7b6c-4df1-a73b-206a6b4ea4d6" providerId="ADAL" clId="{1E68BAC3-D065-314A-9502-E381A33C3588}" dt="2021-07-12T05:36:47.943" v="746" actId="27636"/>
        <pc:sldMkLst>
          <pc:docMk/>
          <pc:sldMk cId="1297744379" sldId="335"/>
        </pc:sldMkLst>
        <pc:spChg chg="mod ord">
          <ac:chgData name="Libby Heasman" userId="b9dffacd-7b6c-4df1-a73b-206a6b4ea4d6" providerId="ADAL" clId="{1E68BAC3-D065-314A-9502-E381A33C3588}" dt="2021-07-12T05:36:41.192" v="742" actId="700"/>
          <ac:spMkLst>
            <pc:docMk/>
            <pc:sldMk cId="1297744379" sldId="335"/>
            <ac:spMk id="2" creationId="{00000000-0000-0000-0000-000000000000}"/>
          </ac:spMkLst>
        </pc:spChg>
        <pc:spChg chg="mod ord">
          <ac:chgData name="Libby Heasman" userId="b9dffacd-7b6c-4df1-a73b-206a6b4ea4d6" providerId="ADAL" clId="{1E68BAC3-D065-314A-9502-E381A33C3588}" dt="2021-07-12T05:36:47.943" v="746" actId="27636"/>
          <ac:spMkLst>
            <pc:docMk/>
            <pc:sldMk cId="1297744379" sldId="335"/>
            <ac:spMk id="7" creationId="{00000000-0000-0000-0000-000000000000}"/>
          </ac:spMkLst>
        </pc:spChg>
        <pc:picChg chg="add mod">
          <ac:chgData name="Libby Heasman" userId="b9dffacd-7b6c-4df1-a73b-206a6b4ea4d6" providerId="ADAL" clId="{1E68BAC3-D065-314A-9502-E381A33C3588}" dt="2021-07-12T05:36:43.043" v="744"/>
          <ac:picMkLst>
            <pc:docMk/>
            <pc:sldMk cId="1297744379" sldId="335"/>
            <ac:picMk id="6" creationId="{E0692830-BBD5-E942-93BF-129EA6C23539}"/>
          </ac:picMkLst>
        </pc:picChg>
        <pc:picChg chg="del">
          <ac:chgData name="Libby Heasman" userId="b9dffacd-7b6c-4df1-a73b-206a6b4ea4d6" providerId="ADAL" clId="{1E68BAC3-D065-314A-9502-E381A33C3588}" dt="2021-07-12T05:36:30.093" v="741" actId="21"/>
          <ac:picMkLst>
            <pc:docMk/>
            <pc:sldMk cId="1297744379" sldId="335"/>
            <ac:picMk id="9" creationId="{00000000-0000-0000-0000-000000000000}"/>
          </ac:picMkLst>
        </pc:picChg>
      </pc:sldChg>
      <pc:sldChg chg="add">
        <pc:chgData name="Libby Heasman" userId="b9dffacd-7b6c-4df1-a73b-206a6b4ea4d6" providerId="ADAL" clId="{1E68BAC3-D065-314A-9502-E381A33C3588}" dt="2021-07-12T05:17:10.439" v="580"/>
        <pc:sldMkLst>
          <pc:docMk/>
          <pc:sldMk cId="4266171108" sldId="340"/>
        </pc:sldMkLst>
      </pc:sldChg>
      <pc:sldChg chg="add del">
        <pc:chgData name="Libby Heasman" userId="b9dffacd-7b6c-4df1-a73b-206a6b4ea4d6" providerId="ADAL" clId="{1E68BAC3-D065-314A-9502-E381A33C3588}" dt="2021-07-12T05:17:06.622" v="572" actId="2696"/>
        <pc:sldMkLst>
          <pc:docMk/>
          <pc:sldMk cId="868481990" sldId="341"/>
        </pc:sldMkLst>
      </pc:sldChg>
      <pc:sldChg chg="del">
        <pc:chgData name="Libby Heasman" userId="b9dffacd-7b6c-4df1-a73b-206a6b4ea4d6" providerId="ADAL" clId="{1E68BAC3-D065-314A-9502-E381A33C3588}" dt="2021-07-12T05:16:58.938" v="558" actId="2696"/>
        <pc:sldMkLst>
          <pc:docMk/>
          <pc:sldMk cId="1853339030" sldId="408"/>
        </pc:sldMkLst>
      </pc:sldChg>
      <pc:sldChg chg="modSp mod">
        <pc:chgData name="Libby Heasman" userId="b9dffacd-7b6c-4df1-a73b-206a6b4ea4d6" providerId="ADAL" clId="{1E68BAC3-D065-314A-9502-E381A33C3588}" dt="2021-07-12T05:16:10.459" v="554" actId="20577"/>
        <pc:sldMkLst>
          <pc:docMk/>
          <pc:sldMk cId="921714543" sldId="410"/>
        </pc:sldMkLst>
        <pc:spChg chg="mod">
          <ac:chgData name="Libby Heasman" userId="b9dffacd-7b6c-4df1-a73b-206a6b4ea4d6" providerId="ADAL" clId="{1E68BAC3-D065-314A-9502-E381A33C3588}" dt="2021-07-12T05:16:10.459" v="554" actId="20577"/>
          <ac:spMkLst>
            <pc:docMk/>
            <pc:sldMk cId="921714543" sldId="410"/>
            <ac:spMk id="4" creationId="{00000000-0000-0000-0000-000000000000}"/>
          </ac:spMkLst>
        </pc:spChg>
        <pc:spChg chg="mod">
          <ac:chgData name="Libby Heasman" userId="b9dffacd-7b6c-4df1-a73b-206a6b4ea4d6" providerId="ADAL" clId="{1E68BAC3-D065-314A-9502-E381A33C3588}" dt="2021-07-12T05:14:14.363" v="459" actId="20577"/>
          <ac:spMkLst>
            <pc:docMk/>
            <pc:sldMk cId="921714543" sldId="410"/>
            <ac:spMk id="5" creationId="{00000000-0000-0000-0000-000000000000}"/>
          </ac:spMkLst>
        </pc:spChg>
        <pc:spChg chg="mod">
          <ac:chgData name="Libby Heasman" userId="b9dffacd-7b6c-4df1-a73b-206a6b4ea4d6" providerId="ADAL" clId="{1E68BAC3-D065-314A-9502-E381A33C3588}" dt="2021-07-12T05:14:05.461" v="442" actId="1076"/>
          <ac:spMkLst>
            <pc:docMk/>
            <pc:sldMk cId="921714543" sldId="410"/>
            <ac:spMk id="7" creationId="{AC0D4236-6512-40C1-9FCE-74CFBD375798}"/>
          </ac:spMkLst>
        </pc:spChg>
        <pc:spChg chg="mod">
          <ac:chgData name="Libby Heasman" userId="b9dffacd-7b6c-4df1-a73b-206a6b4ea4d6" providerId="ADAL" clId="{1E68BAC3-D065-314A-9502-E381A33C3588}" dt="2021-07-12T05:13:56.715" v="440" actId="20577"/>
          <ac:spMkLst>
            <pc:docMk/>
            <pc:sldMk cId="921714543" sldId="410"/>
            <ac:spMk id="16" creationId="{82F9BB3A-3676-4DD6-BED3-C2592B4ACAB7}"/>
          </ac:spMkLst>
        </pc:spChg>
      </pc:sldChg>
      <pc:sldChg chg="modSp mod">
        <pc:chgData name="Libby Heasman" userId="b9dffacd-7b6c-4df1-a73b-206a6b4ea4d6" providerId="ADAL" clId="{1E68BAC3-D065-314A-9502-E381A33C3588}" dt="2021-07-12T05:13:48.898" v="433" actId="20577"/>
        <pc:sldMkLst>
          <pc:docMk/>
          <pc:sldMk cId="3421408134" sldId="411"/>
        </pc:sldMkLst>
        <pc:spChg chg="mod">
          <ac:chgData name="Libby Heasman" userId="b9dffacd-7b6c-4df1-a73b-206a6b4ea4d6" providerId="ADAL" clId="{1E68BAC3-D065-314A-9502-E381A33C3588}" dt="2021-07-12T05:10:00.894" v="19" actId="20577"/>
          <ac:spMkLst>
            <pc:docMk/>
            <pc:sldMk cId="3421408134" sldId="411"/>
            <ac:spMk id="3" creationId="{7859120D-D4C1-4E7B-A098-3A11BCBD63A4}"/>
          </ac:spMkLst>
        </pc:spChg>
        <pc:spChg chg="mod">
          <ac:chgData name="Libby Heasman" userId="b9dffacd-7b6c-4df1-a73b-206a6b4ea4d6" providerId="ADAL" clId="{1E68BAC3-D065-314A-9502-E381A33C3588}" dt="2021-07-12T05:10:54.873" v="26" actId="108"/>
          <ac:spMkLst>
            <pc:docMk/>
            <pc:sldMk cId="3421408134" sldId="411"/>
            <ac:spMk id="7" creationId="{D1A1797B-9DAD-4F3D-8CA2-245F50865F9F}"/>
          </ac:spMkLst>
        </pc:spChg>
        <pc:spChg chg="mod">
          <ac:chgData name="Libby Heasman" userId="b9dffacd-7b6c-4df1-a73b-206a6b4ea4d6" providerId="ADAL" clId="{1E68BAC3-D065-314A-9502-E381A33C3588}" dt="2021-07-12T05:11:00.783" v="27" actId="108"/>
          <ac:spMkLst>
            <pc:docMk/>
            <pc:sldMk cId="3421408134" sldId="411"/>
            <ac:spMk id="8" creationId="{9396DF2A-24DC-4B01-88B7-8BD6DCF307B0}"/>
          </ac:spMkLst>
        </pc:spChg>
        <pc:spChg chg="mod">
          <ac:chgData name="Libby Heasman" userId="b9dffacd-7b6c-4df1-a73b-206a6b4ea4d6" providerId="ADAL" clId="{1E68BAC3-D065-314A-9502-E381A33C3588}" dt="2021-07-12T05:10:25.198" v="22" actId="108"/>
          <ac:spMkLst>
            <pc:docMk/>
            <pc:sldMk cId="3421408134" sldId="411"/>
            <ac:spMk id="9" creationId="{CA41606D-E72B-49EB-976A-85C041AF6796}"/>
          </ac:spMkLst>
        </pc:spChg>
        <pc:spChg chg="mod">
          <ac:chgData name="Libby Heasman" userId="b9dffacd-7b6c-4df1-a73b-206a6b4ea4d6" providerId="ADAL" clId="{1E68BAC3-D065-314A-9502-E381A33C3588}" dt="2021-07-12T05:13:48.898" v="433" actId="20577"/>
          <ac:spMkLst>
            <pc:docMk/>
            <pc:sldMk cId="3421408134" sldId="411"/>
            <ac:spMk id="10" creationId="{42BB493E-A633-41B5-8F60-843883D3C4EE}"/>
          </ac:spMkLst>
        </pc:spChg>
        <pc:spChg chg="mod">
          <ac:chgData name="Libby Heasman" userId="b9dffacd-7b6c-4df1-a73b-206a6b4ea4d6" providerId="ADAL" clId="{1E68BAC3-D065-314A-9502-E381A33C3588}" dt="2021-07-12T05:10:39.268" v="24" actId="207"/>
          <ac:spMkLst>
            <pc:docMk/>
            <pc:sldMk cId="3421408134" sldId="411"/>
            <ac:spMk id="14" creationId="{8C3F3279-22C8-42B5-853C-B7D2B26F1679}"/>
          </ac:spMkLst>
        </pc:spChg>
        <pc:spChg chg="mod">
          <ac:chgData name="Libby Heasman" userId="b9dffacd-7b6c-4df1-a73b-206a6b4ea4d6" providerId="ADAL" clId="{1E68BAC3-D065-314A-9502-E381A33C3588}" dt="2021-07-12T05:10:29.077" v="23" actId="207"/>
          <ac:spMkLst>
            <pc:docMk/>
            <pc:sldMk cId="3421408134" sldId="411"/>
            <ac:spMk id="15" creationId="{706428D4-2630-44F7-9B46-6874D2852E80}"/>
          </ac:spMkLst>
        </pc:spChg>
        <pc:spChg chg="mod">
          <ac:chgData name="Libby Heasman" userId="b9dffacd-7b6c-4df1-a73b-206a6b4ea4d6" providerId="ADAL" clId="{1E68BAC3-D065-314A-9502-E381A33C3588}" dt="2021-07-12T05:11:45.048" v="91" actId="20577"/>
          <ac:spMkLst>
            <pc:docMk/>
            <pc:sldMk cId="3421408134" sldId="411"/>
            <ac:spMk id="16" creationId="{5CDE1C2D-DD0D-45D7-BD52-C463D0187D34}"/>
          </ac:spMkLst>
        </pc:spChg>
      </pc:sldChg>
      <pc:sldChg chg="add del">
        <pc:chgData name="Libby Heasman" userId="b9dffacd-7b6c-4df1-a73b-206a6b4ea4d6" providerId="ADAL" clId="{1E68BAC3-D065-314A-9502-E381A33C3588}" dt="2021-07-12T05:17:06.983" v="573" actId="2696"/>
        <pc:sldMkLst>
          <pc:docMk/>
          <pc:sldMk cId="2869983975" sldId="412"/>
        </pc:sldMkLst>
      </pc:sldChg>
      <pc:sldChg chg="add del">
        <pc:chgData name="Libby Heasman" userId="b9dffacd-7b6c-4df1-a73b-206a6b4ea4d6" providerId="ADAL" clId="{1E68BAC3-D065-314A-9502-E381A33C3588}" dt="2021-07-12T05:17:07.211" v="574" actId="2696"/>
        <pc:sldMkLst>
          <pc:docMk/>
          <pc:sldMk cId="2150119754" sldId="413"/>
        </pc:sldMkLst>
      </pc:sldChg>
      <pc:sldChg chg="add del">
        <pc:chgData name="Libby Heasman" userId="b9dffacd-7b6c-4df1-a73b-206a6b4ea4d6" providerId="ADAL" clId="{1E68BAC3-D065-314A-9502-E381A33C3588}" dt="2021-07-12T05:17:07.397" v="575" actId="2696"/>
        <pc:sldMkLst>
          <pc:docMk/>
          <pc:sldMk cId="900818094" sldId="414"/>
        </pc:sldMkLst>
      </pc:sldChg>
      <pc:sldChg chg="add del">
        <pc:chgData name="Libby Heasman" userId="b9dffacd-7b6c-4df1-a73b-206a6b4ea4d6" providerId="ADAL" clId="{1E68BAC3-D065-314A-9502-E381A33C3588}" dt="2021-07-12T05:17:07.595" v="576" actId="2696"/>
        <pc:sldMkLst>
          <pc:docMk/>
          <pc:sldMk cId="83146921" sldId="415"/>
        </pc:sldMkLst>
      </pc:sldChg>
      <pc:sldChg chg="add del">
        <pc:chgData name="Libby Heasman" userId="b9dffacd-7b6c-4df1-a73b-206a6b4ea4d6" providerId="ADAL" clId="{1E68BAC3-D065-314A-9502-E381A33C3588}" dt="2021-07-12T05:17:07.783" v="577" actId="2696"/>
        <pc:sldMkLst>
          <pc:docMk/>
          <pc:sldMk cId="1145333482" sldId="416"/>
        </pc:sldMkLst>
      </pc:sldChg>
      <pc:sldChg chg="add del">
        <pc:chgData name="Libby Heasman" userId="b9dffacd-7b6c-4df1-a73b-206a6b4ea4d6" providerId="ADAL" clId="{1E68BAC3-D065-314A-9502-E381A33C3588}" dt="2021-07-12T05:17:08.003" v="578" actId="2696"/>
        <pc:sldMkLst>
          <pc:docMk/>
          <pc:sldMk cId="542455097" sldId="417"/>
        </pc:sldMkLst>
      </pc:sldChg>
      <pc:sldChg chg="add del">
        <pc:chgData name="Libby Heasman" userId="b9dffacd-7b6c-4df1-a73b-206a6b4ea4d6" providerId="ADAL" clId="{1E68BAC3-D065-314A-9502-E381A33C3588}" dt="2021-07-12T05:17:08.234" v="579" actId="2696"/>
        <pc:sldMkLst>
          <pc:docMk/>
          <pc:sldMk cId="2273546404" sldId="418"/>
        </pc:sldMkLst>
      </pc:sldChg>
      <pc:sldChg chg="del">
        <pc:chgData name="Libby Heasman" userId="b9dffacd-7b6c-4df1-a73b-206a6b4ea4d6" providerId="ADAL" clId="{1E68BAC3-D065-314A-9502-E381A33C3588}" dt="2021-07-12T05:17:01.092" v="563" actId="2696"/>
        <pc:sldMkLst>
          <pc:docMk/>
          <pc:sldMk cId="166947482" sldId="419"/>
        </pc:sldMkLst>
      </pc:sldChg>
      <pc:sldChg chg="add del">
        <pc:chgData name="Libby Heasman" userId="b9dffacd-7b6c-4df1-a73b-206a6b4ea4d6" providerId="ADAL" clId="{1E68BAC3-D065-314A-9502-E381A33C3588}" dt="2021-07-12T05:35:21.847" v="725" actId="2696"/>
        <pc:sldMkLst>
          <pc:docMk/>
          <pc:sldMk cId="3239149084" sldId="419"/>
        </pc:sldMkLst>
      </pc:sldChg>
      <pc:sldChg chg="modSp add mod modClrScheme chgLayout">
        <pc:chgData name="Libby Heasman" userId="b9dffacd-7b6c-4df1-a73b-206a6b4ea4d6" providerId="ADAL" clId="{1E68BAC3-D065-314A-9502-E381A33C3588}" dt="2021-07-12T05:37:02.387" v="751" actId="1076"/>
        <pc:sldMkLst>
          <pc:docMk/>
          <pc:sldMk cId="1611628313" sldId="420"/>
        </pc:sldMkLst>
        <pc:spChg chg="mod ord">
          <ac:chgData name="Libby Heasman" userId="b9dffacd-7b6c-4df1-a73b-206a6b4ea4d6" providerId="ADAL" clId="{1E68BAC3-D065-314A-9502-E381A33C3588}" dt="2021-07-12T05:37:02.387" v="751" actId="1076"/>
          <ac:spMkLst>
            <pc:docMk/>
            <pc:sldMk cId="1611628313" sldId="420"/>
            <ac:spMk id="4" creationId="{00000000-0000-0000-0000-000000000000}"/>
          </ac:spMkLst>
        </pc:spChg>
      </pc:sldChg>
      <pc:sldChg chg="del">
        <pc:chgData name="Libby Heasman" userId="b9dffacd-7b6c-4df1-a73b-206a6b4ea4d6" providerId="ADAL" clId="{1E68BAC3-D065-314A-9502-E381A33C3588}" dt="2021-07-12T05:17:00.677" v="562" actId="2696"/>
        <pc:sldMkLst>
          <pc:docMk/>
          <pc:sldMk cId="4082620565" sldId="420"/>
        </pc:sldMkLst>
      </pc:sldChg>
      <pc:sldChg chg="modSp new mod">
        <pc:chgData name="Libby Heasman" userId="b9dffacd-7b6c-4df1-a73b-206a6b4ea4d6" providerId="ADAL" clId="{1E68BAC3-D065-314A-9502-E381A33C3588}" dt="2021-07-12T05:22:15.216" v="666" actId="20577"/>
        <pc:sldMkLst>
          <pc:docMk/>
          <pc:sldMk cId="565533740" sldId="421"/>
        </pc:sldMkLst>
        <pc:spChg chg="mod">
          <ac:chgData name="Libby Heasman" userId="b9dffacd-7b6c-4df1-a73b-206a6b4ea4d6" providerId="ADAL" clId="{1E68BAC3-D065-314A-9502-E381A33C3588}" dt="2021-07-12T05:22:15.216" v="666" actId="20577"/>
          <ac:spMkLst>
            <pc:docMk/>
            <pc:sldMk cId="565533740" sldId="421"/>
            <ac:spMk id="2" creationId="{3F9AD7DD-29C5-DE4B-A986-CE155BB31423}"/>
          </ac:spMkLst>
        </pc:spChg>
      </pc:sldChg>
      <pc:sldChg chg="del">
        <pc:chgData name="Libby Heasman" userId="b9dffacd-7b6c-4df1-a73b-206a6b4ea4d6" providerId="ADAL" clId="{1E68BAC3-D065-314A-9502-E381A33C3588}" dt="2021-07-12T05:17:00.276" v="561" actId="2696"/>
        <pc:sldMkLst>
          <pc:docMk/>
          <pc:sldMk cId="1921662418" sldId="421"/>
        </pc:sldMkLst>
      </pc:sldChg>
      <pc:sldChg chg="modSp add mod">
        <pc:chgData name="Libby Heasman" userId="b9dffacd-7b6c-4df1-a73b-206a6b4ea4d6" providerId="ADAL" clId="{1E68BAC3-D065-314A-9502-E381A33C3588}" dt="2021-07-12T05:38:08.111" v="788"/>
        <pc:sldMkLst>
          <pc:docMk/>
          <pc:sldMk cId="619750439" sldId="422"/>
        </pc:sldMkLst>
        <pc:spChg chg="mod">
          <ac:chgData name="Libby Heasman" userId="b9dffacd-7b6c-4df1-a73b-206a6b4ea4d6" providerId="ADAL" clId="{1E68BAC3-D065-314A-9502-E381A33C3588}" dt="2021-07-12T05:38:08.111" v="788"/>
          <ac:spMkLst>
            <pc:docMk/>
            <pc:sldMk cId="619750439" sldId="422"/>
            <ac:spMk id="4" creationId="{00000000-0000-0000-0000-000000000000}"/>
          </ac:spMkLst>
        </pc:spChg>
        <pc:spChg chg="mod">
          <ac:chgData name="Libby Heasman" userId="b9dffacd-7b6c-4df1-a73b-206a6b4ea4d6" providerId="ADAL" clId="{1E68BAC3-D065-314A-9502-E381A33C3588}" dt="2021-07-12T05:37:47.446" v="786" actId="20577"/>
          <ac:spMkLst>
            <pc:docMk/>
            <pc:sldMk cId="619750439" sldId="422"/>
            <ac:spMk id="5" creationId="{00000000-0000-0000-0000-000000000000}"/>
          </ac:spMkLst>
        </pc:spChg>
      </pc:sldChg>
      <pc:sldChg chg="del">
        <pc:chgData name="Libby Heasman" userId="b9dffacd-7b6c-4df1-a73b-206a6b4ea4d6" providerId="ADAL" clId="{1E68BAC3-D065-314A-9502-E381A33C3588}" dt="2021-07-12T05:16:59.865" v="560" actId="2696"/>
        <pc:sldMkLst>
          <pc:docMk/>
          <pc:sldMk cId="3472747132" sldId="422"/>
        </pc:sldMkLst>
      </pc:sldChg>
      <pc:sldChg chg="del">
        <pc:chgData name="Libby Heasman" userId="b9dffacd-7b6c-4df1-a73b-206a6b4ea4d6" providerId="ADAL" clId="{1E68BAC3-D065-314A-9502-E381A33C3588}" dt="2021-07-12T05:16:59.441" v="559" actId="2696"/>
        <pc:sldMkLst>
          <pc:docMk/>
          <pc:sldMk cId="2727876271" sldId="423"/>
        </pc:sldMkLst>
      </pc:sldChg>
      <pc:sldChg chg="del">
        <pc:chgData name="Libby Heasman" userId="b9dffacd-7b6c-4df1-a73b-206a6b4ea4d6" providerId="ADAL" clId="{1E68BAC3-D065-314A-9502-E381A33C3588}" dt="2021-07-12T05:16:58.532" v="557" actId="2696"/>
        <pc:sldMkLst>
          <pc:docMk/>
          <pc:sldMk cId="2565928070" sldId="424"/>
        </pc:sldMkLst>
      </pc:sldChg>
      <pc:sldChg chg="del">
        <pc:chgData name="Libby Heasman" userId="b9dffacd-7b6c-4df1-a73b-206a6b4ea4d6" providerId="ADAL" clId="{1E68BAC3-D065-314A-9502-E381A33C3588}" dt="2021-07-12T05:16:58.118" v="556" actId="2696"/>
        <pc:sldMkLst>
          <pc:docMk/>
          <pc:sldMk cId="2579900095" sldId="425"/>
        </pc:sldMkLst>
      </pc:sldChg>
      <pc:sldChg chg="del">
        <pc:chgData name="Libby Heasman" userId="b9dffacd-7b6c-4df1-a73b-206a6b4ea4d6" providerId="ADAL" clId="{1E68BAC3-D065-314A-9502-E381A33C3588}" dt="2021-07-12T05:16:57.604" v="555" actId="2696"/>
        <pc:sldMkLst>
          <pc:docMk/>
          <pc:sldMk cId="3170727196" sldId="426"/>
        </pc:sldMkLst>
      </pc:sldChg>
      <pc:sldMasterChg chg="delSldLayout">
        <pc:chgData name="Libby Heasman" userId="b9dffacd-7b6c-4df1-a73b-206a6b4ea4d6" providerId="ADAL" clId="{1E68BAC3-D065-314A-9502-E381A33C3588}" dt="2021-07-12T05:38:11.547" v="789" actId="2696"/>
        <pc:sldMasterMkLst>
          <pc:docMk/>
          <pc:sldMasterMk cId="769197268" sldId="2147483877"/>
        </pc:sldMasterMkLst>
        <pc:sldLayoutChg chg="del">
          <pc:chgData name="Libby Heasman" userId="b9dffacd-7b6c-4df1-a73b-206a6b4ea4d6" providerId="ADAL" clId="{1E68BAC3-D065-314A-9502-E381A33C3588}" dt="2021-07-12T05:37:10.046" v="752" actId="2696"/>
          <pc:sldLayoutMkLst>
            <pc:docMk/>
            <pc:sldMasterMk cId="769197268" sldId="2147483877"/>
            <pc:sldLayoutMk cId="3693221982" sldId="2147483912"/>
          </pc:sldLayoutMkLst>
        </pc:sldLayoutChg>
        <pc:sldLayoutChg chg="del">
          <pc:chgData name="Libby Heasman" userId="b9dffacd-7b6c-4df1-a73b-206a6b4ea4d6" providerId="ADAL" clId="{1E68BAC3-D065-314A-9502-E381A33C3588}" dt="2021-07-12T05:38:11.547" v="789" actId="2696"/>
          <pc:sldLayoutMkLst>
            <pc:docMk/>
            <pc:sldMasterMk cId="769197268" sldId="2147483877"/>
            <pc:sldLayoutMk cId="2605098062" sldId="2147483917"/>
          </pc:sldLayoutMkLst>
        </pc:sldLayoutChg>
      </pc:sldMasterChg>
      <pc:sldMasterChg chg="addSldLayout delSldLayout">
        <pc:chgData name="Libby Heasman" userId="b9dffacd-7b6c-4df1-a73b-206a6b4ea4d6" providerId="ADAL" clId="{1E68BAC3-D065-314A-9502-E381A33C3588}" dt="2021-07-12T05:17:06.983" v="573" actId="2696"/>
        <pc:sldMasterMkLst>
          <pc:docMk/>
          <pc:sldMasterMk cId="598693010" sldId="2147483893"/>
        </pc:sldMasterMkLst>
        <pc:sldLayoutChg chg="add del">
          <pc:chgData name="Libby Heasman" userId="b9dffacd-7b6c-4df1-a73b-206a6b4ea4d6" providerId="ADAL" clId="{1E68BAC3-D065-314A-9502-E381A33C3588}" dt="2021-07-12T05:17:06.983" v="573" actId="2696"/>
          <pc:sldLayoutMkLst>
            <pc:docMk/>
            <pc:sldMasterMk cId="598693010" sldId="2147483893"/>
            <pc:sldLayoutMk cId="4114187531" sldId="2147483907"/>
          </pc:sldLayoutMkLst>
        </pc:sldLayoutChg>
      </pc:sldMasterChg>
    </pc:docChg>
  </pc:docChgLst>
  <pc:docChgLst>
    <pc:chgData name="Jessie Callaghan" userId="S::jessie.callaghan@govteams.gov.au::ef85037b-b272-485e-954c-78d314cb3507" providerId="AD" clId="Web-{48351317-8152-CB33-9AF9-86D1A1515F8D}"/>
    <pc:docChg chg="mod">
      <pc:chgData name="Jessie Callaghan" userId="S::jessie.callaghan@govteams.gov.au::ef85037b-b272-485e-954c-78d314cb3507" providerId="AD" clId="Web-{48351317-8152-CB33-9AF9-86D1A1515F8D}" dt="2022-05-19T02:47:18.409" v="5"/>
      <pc:docMkLst>
        <pc:docMk/>
      </pc:docMkLst>
      <pc:sldChg chg="addCm">
        <pc:chgData name="Jessie Callaghan" userId="S::jessie.callaghan@govteams.gov.au::ef85037b-b272-485e-954c-78d314cb3507" providerId="AD" clId="Web-{48351317-8152-CB33-9AF9-86D1A1515F8D}" dt="2022-05-19T02:38:55.974" v="1"/>
        <pc:sldMkLst>
          <pc:docMk/>
          <pc:sldMk cId="2498034960" sldId="274"/>
        </pc:sldMkLst>
      </pc:sldChg>
      <pc:sldChg chg="addCm">
        <pc:chgData name="Jessie Callaghan" userId="S::jessie.callaghan@govteams.gov.au::ef85037b-b272-485e-954c-78d314cb3507" providerId="AD" clId="Web-{48351317-8152-CB33-9AF9-86D1A1515F8D}" dt="2022-05-19T02:43:38.012" v="2"/>
        <pc:sldMkLst>
          <pc:docMk/>
          <pc:sldMk cId="4106412357" sldId="290"/>
        </pc:sldMkLst>
      </pc:sldChg>
      <pc:sldChg chg="addCm modCm">
        <pc:chgData name="Jessie Callaghan" userId="S::jessie.callaghan@govteams.gov.au::ef85037b-b272-485e-954c-78d314cb3507" providerId="AD" clId="Web-{48351317-8152-CB33-9AF9-86D1A1515F8D}" dt="2022-05-19T02:45:24.718" v="4"/>
        <pc:sldMkLst>
          <pc:docMk/>
          <pc:sldMk cId="807378231" sldId="294"/>
        </pc:sldMkLst>
      </pc:sldChg>
      <pc:sldChg chg="addCm">
        <pc:chgData name="Jessie Callaghan" userId="S::jessie.callaghan@govteams.gov.au::ef85037b-b272-485e-954c-78d314cb3507" providerId="AD" clId="Web-{48351317-8152-CB33-9AF9-86D1A1515F8D}" dt="2022-05-19T02:47:18.409" v="5"/>
        <pc:sldMkLst>
          <pc:docMk/>
          <pc:sldMk cId="2035602905" sldId="295"/>
        </pc:sldMkLst>
      </pc:sldChg>
    </pc:docChg>
  </pc:docChgLst>
  <pc:docChgLst>
    <pc:chgData name="Libby Heasman" userId="S::libby.heasman@govteams.gov.au::b9dffacd-7b6c-4df1-a73b-206a6b4ea4d6" providerId="AD" clId="Web-{F0680A91-96C4-4577-ABF6-60754E211A99}"/>
    <pc:docChg chg="">
      <pc:chgData name="Libby Heasman" userId="S::libby.heasman@govteams.gov.au::b9dffacd-7b6c-4df1-a73b-206a6b4ea4d6" providerId="AD" clId="Web-{F0680A91-96C4-4577-ABF6-60754E211A99}" dt="2022-07-19T06:12:47.737" v="1"/>
      <pc:docMkLst>
        <pc:docMk/>
      </pc:docMkLst>
      <pc:sldChg chg="modCm">
        <pc:chgData name="Libby Heasman" userId="S::libby.heasman@govteams.gov.au::b9dffacd-7b6c-4df1-a73b-206a6b4ea4d6" providerId="AD" clId="Web-{F0680A91-96C4-4577-ABF6-60754E211A99}" dt="2022-07-19T06:12:47.737" v="1"/>
        <pc:sldMkLst>
          <pc:docMk/>
          <pc:sldMk cId="4106412357" sldId="290"/>
        </pc:sldMkLst>
      </pc:sldChg>
    </pc:docChg>
  </pc:docChgLst>
  <pc:docChgLst>
    <pc:chgData name="HEASMAN,Libby" userId="bf9f4564-b946-4a07-8e14-f89cb3066efe" providerId="ADAL" clId="{B2FA05B8-6520-456D-9116-2BC6A50DFC15}"/>
    <pc:docChg chg="modSld">
      <pc:chgData name="HEASMAN,Libby" userId="bf9f4564-b946-4a07-8e14-f89cb3066efe" providerId="ADAL" clId="{B2FA05B8-6520-456D-9116-2BC6A50DFC15}" dt="2021-07-22T04:38:53.890" v="21" actId="20577"/>
      <pc:docMkLst>
        <pc:docMk/>
      </pc:docMkLst>
      <pc:sldChg chg="modSp mod">
        <pc:chgData name="HEASMAN,Libby" userId="bf9f4564-b946-4a07-8e14-f89cb3066efe" providerId="ADAL" clId="{B2FA05B8-6520-456D-9116-2BC6A50DFC15}" dt="2021-07-22T04:38:53.890" v="21" actId="20577"/>
        <pc:sldMkLst>
          <pc:docMk/>
          <pc:sldMk cId="537237020" sldId="404"/>
        </pc:sldMkLst>
        <pc:spChg chg="mod">
          <ac:chgData name="HEASMAN,Libby" userId="bf9f4564-b946-4a07-8e14-f89cb3066efe" providerId="ADAL" clId="{B2FA05B8-6520-456D-9116-2BC6A50DFC15}" dt="2021-07-22T03:08:49.903" v="1" actId="14100"/>
          <ac:spMkLst>
            <pc:docMk/>
            <pc:sldMk cId="537237020" sldId="404"/>
            <ac:spMk id="22" creationId="{00000000-0000-0000-0000-000000000000}"/>
          </ac:spMkLst>
        </pc:spChg>
        <pc:spChg chg="mod">
          <ac:chgData name="HEASMAN,Libby" userId="bf9f4564-b946-4a07-8e14-f89cb3066efe" providerId="ADAL" clId="{B2FA05B8-6520-456D-9116-2BC6A50DFC15}" dt="2021-07-22T04:38:53.890" v="21" actId="20577"/>
          <ac:spMkLst>
            <pc:docMk/>
            <pc:sldMk cId="537237020" sldId="404"/>
            <ac:spMk id="24" creationId="{00000000-0000-0000-0000-000000000000}"/>
          </ac:spMkLst>
        </pc:spChg>
        <pc:spChg chg="mod">
          <ac:chgData name="HEASMAN,Libby" userId="bf9f4564-b946-4a07-8e14-f89cb3066efe" providerId="ADAL" clId="{B2FA05B8-6520-456D-9116-2BC6A50DFC15}" dt="2021-07-22T03:09:00.087" v="20" actId="14100"/>
          <ac:spMkLst>
            <pc:docMk/>
            <pc:sldMk cId="537237020" sldId="404"/>
            <ac:spMk id="30" creationId="{00000000-0000-0000-0000-000000000000}"/>
          </ac:spMkLst>
        </pc:spChg>
      </pc:sldChg>
    </pc:docChg>
  </pc:docChgLst>
  <pc:docChgLst>
    <pc:chgData name="KHIN MAUNG,Drew" userId="S::drew.khinmaung@dese.gov.au::90eed48a-eebc-4f92-96d1-623281703311" providerId="AD" clId="Web-{21C7D2C1-8365-4602-B7A1-C52EB54F0C23}"/>
    <pc:docChg chg="modSld">
      <pc:chgData name="KHIN MAUNG,Drew" userId="S::drew.khinmaung@dese.gov.au::90eed48a-eebc-4f92-96d1-623281703311" providerId="AD" clId="Web-{21C7D2C1-8365-4602-B7A1-C52EB54F0C23}" dt="2021-09-29T00:43:35.568" v="39" actId="20577"/>
      <pc:docMkLst>
        <pc:docMk/>
      </pc:docMkLst>
      <pc:sldChg chg="modSp">
        <pc:chgData name="KHIN MAUNG,Drew" userId="S::drew.khinmaung@dese.gov.au::90eed48a-eebc-4f92-96d1-623281703311" providerId="AD" clId="Web-{21C7D2C1-8365-4602-B7A1-C52EB54F0C23}" dt="2021-09-29T00:43:35.568" v="39" actId="20577"/>
        <pc:sldMkLst>
          <pc:docMk/>
          <pc:sldMk cId="489116721" sldId="373"/>
        </pc:sldMkLst>
        <pc:spChg chg="mod">
          <ac:chgData name="KHIN MAUNG,Drew" userId="S::drew.khinmaung@dese.gov.au::90eed48a-eebc-4f92-96d1-623281703311" providerId="AD" clId="Web-{21C7D2C1-8365-4602-B7A1-C52EB54F0C23}" dt="2021-09-29T00:43:35.568" v="39" actId="20577"/>
          <ac:spMkLst>
            <pc:docMk/>
            <pc:sldMk cId="489116721" sldId="373"/>
            <ac:spMk id="6" creationId="{00000000-0000-0000-0000-000000000000}"/>
          </ac:spMkLst>
        </pc:spChg>
      </pc:sldChg>
    </pc:docChg>
  </pc:docChgLst>
  <pc:docChgLst>
    <pc:chgData name="Libby Heasman" userId="S::libby.heasman@govteams.gov.au::b9dffacd-7b6c-4df1-a73b-206a6b4ea4d6" providerId="AD" clId="Web-{71643350-D251-1FB7-0BB4-B5D52D722594}"/>
    <pc:docChg chg="addSld delSld modSld sldOrd addMainMaster">
      <pc:chgData name="Libby Heasman" userId="S::libby.heasman@govteams.gov.au::b9dffacd-7b6c-4df1-a73b-206a6b4ea4d6" providerId="AD" clId="Web-{71643350-D251-1FB7-0BB4-B5D52D722594}" dt="2021-07-12T03:20:08.248" v="202" actId="14100"/>
      <pc:docMkLst>
        <pc:docMk/>
      </pc:docMkLst>
      <pc:sldChg chg="modSp del">
        <pc:chgData name="Libby Heasman" userId="S::libby.heasman@govteams.gov.au::b9dffacd-7b6c-4df1-a73b-206a6b4ea4d6" providerId="AD" clId="Web-{71643350-D251-1FB7-0BB4-B5D52D722594}" dt="2021-07-12T03:08:24.264" v="16"/>
        <pc:sldMkLst>
          <pc:docMk/>
          <pc:sldMk cId="2306997341" sldId="402"/>
        </pc:sldMkLst>
        <pc:spChg chg="mod">
          <ac:chgData name="Libby Heasman" userId="S::libby.heasman@govteams.gov.au::b9dffacd-7b6c-4df1-a73b-206a6b4ea4d6" providerId="AD" clId="Web-{71643350-D251-1FB7-0BB4-B5D52D722594}" dt="2021-07-12T03:08:11.748" v="15" actId="20577"/>
          <ac:spMkLst>
            <pc:docMk/>
            <pc:sldMk cId="2306997341" sldId="402"/>
            <ac:spMk id="5" creationId="{196E3566-7E5B-4BC7-899A-B3F19733B0BC}"/>
          </ac:spMkLst>
        </pc:spChg>
      </pc:sldChg>
      <pc:sldChg chg="modSp">
        <pc:chgData name="Libby Heasman" userId="S::libby.heasman@govteams.gov.au::b9dffacd-7b6c-4df1-a73b-206a6b4ea4d6" providerId="AD" clId="Web-{71643350-D251-1FB7-0BB4-B5D52D722594}" dt="2021-07-12T03:02:17.006" v="2" actId="1076"/>
        <pc:sldMkLst>
          <pc:docMk/>
          <pc:sldMk cId="537237020" sldId="404"/>
        </pc:sldMkLst>
        <pc:spChg chg="mod">
          <ac:chgData name="Libby Heasman" userId="S::libby.heasman@govteams.gov.au::b9dffacd-7b6c-4df1-a73b-206a6b4ea4d6" providerId="AD" clId="Web-{71643350-D251-1FB7-0BB4-B5D52D722594}" dt="2021-07-12T03:02:14.413" v="1" actId="1076"/>
          <ac:spMkLst>
            <pc:docMk/>
            <pc:sldMk cId="537237020" sldId="404"/>
            <ac:spMk id="12" creationId="{00000000-0000-0000-0000-000000000000}"/>
          </ac:spMkLst>
        </pc:spChg>
        <pc:spChg chg="mod">
          <ac:chgData name="Libby Heasman" userId="S::libby.heasman@govteams.gov.au::b9dffacd-7b6c-4df1-a73b-206a6b4ea4d6" providerId="AD" clId="Web-{71643350-D251-1FB7-0BB4-B5D52D722594}" dt="2021-07-12T03:02:11.022" v="0" actId="1076"/>
          <ac:spMkLst>
            <pc:docMk/>
            <pc:sldMk cId="537237020" sldId="404"/>
            <ac:spMk id="28" creationId="{00000000-0000-0000-0000-000000000000}"/>
          </ac:spMkLst>
        </pc:spChg>
        <pc:spChg chg="mod">
          <ac:chgData name="Libby Heasman" userId="S::libby.heasman@govteams.gov.au::b9dffacd-7b6c-4df1-a73b-206a6b4ea4d6" providerId="AD" clId="Web-{71643350-D251-1FB7-0BB4-B5D52D722594}" dt="2021-07-12T03:02:17.006" v="2" actId="1076"/>
          <ac:spMkLst>
            <pc:docMk/>
            <pc:sldMk cId="537237020" sldId="404"/>
            <ac:spMk id="35" creationId="{74D6BC87-CDB4-47DC-B600-6E4EC20965EB}"/>
          </ac:spMkLst>
        </pc:spChg>
      </pc:sldChg>
      <pc:sldChg chg="ord">
        <pc:chgData name="Libby Heasman" userId="S::libby.heasman@govteams.gov.au::b9dffacd-7b6c-4df1-a73b-206a6b4ea4d6" providerId="AD" clId="Web-{71643350-D251-1FB7-0BB4-B5D52D722594}" dt="2021-07-12T03:19:17.841" v="197"/>
        <pc:sldMkLst>
          <pc:docMk/>
          <pc:sldMk cId="1853339030" sldId="408"/>
        </pc:sldMkLst>
      </pc:sldChg>
      <pc:sldChg chg="delSp modSp add">
        <pc:chgData name="Libby Heasman" userId="S::libby.heasman@govteams.gov.au::b9dffacd-7b6c-4df1-a73b-206a6b4ea4d6" providerId="AD" clId="Web-{71643350-D251-1FB7-0BB4-B5D52D722594}" dt="2021-07-12T03:16:11.962" v="172" actId="20577"/>
        <pc:sldMkLst>
          <pc:docMk/>
          <pc:sldMk cId="921714543" sldId="410"/>
        </pc:sldMkLst>
        <pc:spChg chg="mod">
          <ac:chgData name="Libby Heasman" userId="S::libby.heasman@govteams.gov.au::b9dffacd-7b6c-4df1-a73b-206a6b4ea4d6" providerId="AD" clId="Web-{71643350-D251-1FB7-0BB4-B5D52D722594}" dt="2021-07-12T03:16:11.962" v="172" actId="20577"/>
          <ac:spMkLst>
            <pc:docMk/>
            <pc:sldMk cId="921714543" sldId="410"/>
            <ac:spMk id="4" creationId="{00000000-0000-0000-0000-000000000000}"/>
          </ac:spMkLst>
        </pc:spChg>
        <pc:spChg chg="mod">
          <ac:chgData name="Libby Heasman" userId="S::libby.heasman@govteams.gov.au::b9dffacd-7b6c-4df1-a73b-206a6b4ea4d6" providerId="AD" clId="Web-{71643350-D251-1FB7-0BB4-B5D52D722594}" dt="2021-07-12T03:14:37.538" v="159" actId="20577"/>
          <ac:spMkLst>
            <pc:docMk/>
            <pc:sldMk cId="921714543" sldId="410"/>
            <ac:spMk id="5" creationId="{00000000-0000-0000-0000-000000000000}"/>
          </ac:spMkLst>
        </pc:spChg>
        <pc:spChg chg="mod topLvl">
          <ac:chgData name="Libby Heasman" userId="S::libby.heasman@govteams.gov.au::b9dffacd-7b6c-4df1-a73b-206a6b4ea4d6" providerId="AD" clId="Web-{71643350-D251-1FB7-0BB4-B5D52D722594}" dt="2021-07-12T03:15:15.836" v="165" actId="1076"/>
          <ac:spMkLst>
            <pc:docMk/>
            <pc:sldMk cId="921714543" sldId="410"/>
            <ac:spMk id="7" creationId="{AC0D4236-6512-40C1-9FCE-74CFBD375798}"/>
          </ac:spMkLst>
        </pc:spChg>
        <pc:spChg chg="topLvl">
          <ac:chgData name="Libby Heasman" userId="S::libby.heasman@govteams.gov.au::b9dffacd-7b6c-4df1-a73b-206a6b4ea4d6" providerId="AD" clId="Web-{71643350-D251-1FB7-0BB4-B5D52D722594}" dt="2021-07-12T03:14:51.242" v="160"/>
          <ac:spMkLst>
            <pc:docMk/>
            <pc:sldMk cId="921714543" sldId="410"/>
            <ac:spMk id="14" creationId="{5FBE76BC-9CD6-462C-BD91-94457ABC34BB}"/>
          </ac:spMkLst>
        </pc:spChg>
        <pc:spChg chg="topLvl">
          <ac:chgData name="Libby Heasman" userId="S::libby.heasman@govteams.gov.au::b9dffacd-7b6c-4df1-a73b-206a6b4ea4d6" providerId="AD" clId="Web-{71643350-D251-1FB7-0BB4-B5D52D722594}" dt="2021-07-12T03:14:51.242" v="160"/>
          <ac:spMkLst>
            <pc:docMk/>
            <pc:sldMk cId="921714543" sldId="410"/>
            <ac:spMk id="15" creationId="{C1A593A0-7005-4499-8C06-43EB46190EBC}"/>
          </ac:spMkLst>
        </pc:spChg>
        <pc:spChg chg="mod">
          <ac:chgData name="Libby Heasman" userId="S::libby.heasman@govteams.gov.au::b9dffacd-7b6c-4df1-a73b-206a6b4ea4d6" providerId="AD" clId="Web-{71643350-D251-1FB7-0BB4-B5D52D722594}" dt="2021-07-12T03:15:44.665" v="167" actId="20577"/>
          <ac:spMkLst>
            <pc:docMk/>
            <pc:sldMk cId="921714543" sldId="410"/>
            <ac:spMk id="16" creationId="{82F9BB3A-3676-4DD6-BED3-C2592B4ACAB7}"/>
          </ac:spMkLst>
        </pc:spChg>
        <pc:grpChg chg="del">
          <ac:chgData name="Libby Heasman" userId="S::libby.heasman@govteams.gov.au::b9dffacd-7b6c-4df1-a73b-206a6b4ea4d6" providerId="AD" clId="Web-{71643350-D251-1FB7-0BB4-B5D52D722594}" dt="2021-07-12T03:14:51.242" v="160"/>
          <ac:grpSpMkLst>
            <pc:docMk/>
            <pc:sldMk cId="921714543" sldId="410"/>
            <ac:grpSpMk id="2" creationId="{304CA70E-A373-4121-9705-5830D34B6F51}"/>
          </ac:grpSpMkLst>
        </pc:grpChg>
      </pc:sldChg>
      <pc:sldChg chg="modSp add ord">
        <pc:chgData name="Libby Heasman" userId="S::libby.heasman@govteams.gov.au::b9dffacd-7b6c-4df1-a73b-206a6b4ea4d6" providerId="AD" clId="Web-{71643350-D251-1FB7-0BB4-B5D52D722594}" dt="2021-07-12T03:14:13.038" v="156" actId="14100"/>
        <pc:sldMkLst>
          <pc:docMk/>
          <pc:sldMk cId="3421408134" sldId="411"/>
        </pc:sldMkLst>
        <pc:spChg chg="mod">
          <ac:chgData name="Libby Heasman" userId="S::libby.heasman@govteams.gov.au::b9dffacd-7b6c-4df1-a73b-206a6b4ea4d6" providerId="AD" clId="Web-{71643350-D251-1FB7-0BB4-B5D52D722594}" dt="2021-07-12T03:10:09.892" v="18" actId="20577"/>
          <ac:spMkLst>
            <pc:docMk/>
            <pc:sldMk cId="3421408134" sldId="411"/>
            <ac:spMk id="3" creationId="{7859120D-D4C1-4E7B-A098-3A11BCBD63A4}"/>
          </ac:spMkLst>
        </pc:spChg>
        <pc:spChg chg="mod">
          <ac:chgData name="Libby Heasman" userId="S::libby.heasman@govteams.gov.au::b9dffacd-7b6c-4df1-a73b-206a6b4ea4d6" providerId="AD" clId="Web-{71643350-D251-1FB7-0BB4-B5D52D722594}" dt="2021-07-12T03:13:33.646" v="119"/>
          <ac:spMkLst>
            <pc:docMk/>
            <pc:sldMk cId="3421408134" sldId="411"/>
            <ac:spMk id="5" creationId="{9394B52B-6FB0-414A-83CA-4D1CD5A3F566}"/>
          </ac:spMkLst>
        </pc:spChg>
        <pc:spChg chg="mod">
          <ac:chgData name="Libby Heasman" userId="S::libby.heasman@govteams.gov.au::b9dffacd-7b6c-4df1-a73b-206a6b4ea4d6" providerId="AD" clId="Web-{71643350-D251-1FB7-0BB4-B5D52D722594}" dt="2021-07-12T03:13:07.005" v="115"/>
          <ac:spMkLst>
            <pc:docMk/>
            <pc:sldMk cId="3421408134" sldId="411"/>
            <ac:spMk id="8" creationId="{9396DF2A-24DC-4B01-88B7-8BD6DCF307B0}"/>
          </ac:spMkLst>
        </pc:spChg>
        <pc:spChg chg="mod">
          <ac:chgData name="Libby Heasman" userId="S::libby.heasman@govteams.gov.au::b9dffacd-7b6c-4df1-a73b-206a6b4ea4d6" providerId="AD" clId="Web-{71643350-D251-1FB7-0BB4-B5D52D722594}" dt="2021-07-12T03:12:50.473" v="114" actId="20577"/>
          <ac:spMkLst>
            <pc:docMk/>
            <pc:sldMk cId="3421408134" sldId="411"/>
            <ac:spMk id="10" creationId="{42BB493E-A633-41B5-8F60-843883D3C4EE}"/>
          </ac:spMkLst>
        </pc:spChg>
        <pc:spChg chg="mod">
          <ac:chgData name="Libby Heasman" userId="S::libby.heasman@govteams.gov.au::b9dffacd-7b6c-4df1-a73b-206a6b4ea4d6" providerId="AD" clId="Web-{71643350-D251-1FB7-0BB4-B5D52D722594}" dt="2021-07-12T03:13:40.709" v="120" actId="20577"/>
          <ac:spMkLst>
            <pc:docMk/>
            <pc:sldMk cId="3421408134" sldId="411"/>
            <ac:spMk id="12" creationId="{28677950-13BB-41AF-9EE4-61D03BD2104E}"/>
          </ac:spMkLst>
        </pc:spChg>
        <pc:spChg chg="mod">
          <ac:chgData name="Libby Heasman" userId="S::libby.heasman@govteams.gov.au::b9dffacd-7b6c-4df1-a73b-206a6b4ea4d6" providerId="AD" clId="Web-{71643350-D251-1FB7-0BB4-B5D52D722594}" dt="2021-07-12T03:13:26.208" v="118" actId="20577"/>
          <ac:spMkLst>
            <pc:docMk/>
            <pc:sldMk cId="3421408134" sldId="411"/>
            <ac:spMk id="14" creationId="{8C3F3279-22C8-42B5-853C-B7D2B26F1679}"/>
          </ac:spMkLst>
        </pc:spChg>
        <pc:spChg chg="mod">
          <ac:chgData name="Libby Heasman" userId="S::libby.heasman@govteams.gov.au::b9dffacd-7b6c-4df1-a73b-206a6b4ea4d6" providerId="AD" clId="Web-{71643350-D251-1FB7-0BB4-B5D52D722594}" dt="2021-07-12T03:14:13.038" v="156" actId="14100"/>
          <ac:spMkLst>
            <pc:docMk/>
            <pc:sldMk cId="3421408134" sldId="411"/>
            <ac:spMk id="16" creationId="{5CDE1C2D-DD0D-45D7-BD52-C463D0187D34}"/>
          </ac:spMkLst>
        </pc:spChg>
      </pc:sldChg>
      <pc:sldChg chg="add">
        <pc:chgData name="Libby Heasman" userId="S::libby.heasman@govteams.gov.au::b9dffacd-7b6c-4df1-a73b-206a6b4ea4d6" providerId="AD" clId="Web-{71643350-D251-1FB7-0BB4-B5D52D722594}" dt="2021-07-12T03:16:33.431" v="173"/>
        <pc:sldMkLst>
          <pc:docMk/>
          <pc:sldMk cId="2869983975" sldId="412"/>
        </pc:sldMkLst>
      </pc:sldChg>
      <pc:sldChg chg="add">
        <pc:chgData name="Libby Heasman" userId="S::libby.heasman@govteams.gov.au::b9dffacd-7b6c-4df1-a73b-206a6b4ea4d6" providerId="AD" clId="Web-{71643350-D251-1FB7-0BB4-B5D52D722594}" dt="2021-07-12T03:16:33.572" v="174"/>
        <pc:sldMkLst>
          <pc:docMk/>
          <pc:sldMk cId="2150119754" sldId="413"/>
        </pc:sldMkLst>
      </pc:sldChg>
      <pc:sldChg chg="add">
        <pc:chgData name="Libby Heasman" userId="S::libby.heasman@govteams.gov.au::b9dffacd-7b6c-4df1-a73b-206a6b4ea4d6" providerId="AD" clId="Web-{71643350-D251-1FB7-0BB4-B5D52D722594}" dt="2021-07-12T03:16:33.744" v="175"/>
        <pc:sldMkLst>
          <pc:docMk/>
          <pc:sldMk cId="900818094" sldId="414"/>
        </pc:sldMkLst>
      </pc:sldChg>
      <pc:sldChg chg="add">
        <pc:chgData name="Libby Heasman" userId="S::libby.heasman@govteams.gov.au::b9dffacd-7b6c-4df1-a73b-206a6b4ea4d6" providerId="AD" clId="Web-{71643350-D251-1FB7-0BB4-B5D52D722594}" dt="2021-07-12T03:16:33.947" v="176"/>
        <pc:sldMkLst>
          <pc:docMk/>
          <pc:sldMk cId="83146921" sldId="415"/>
        </pc:sldMkLst>
      </pc:sldChg>
      <pc:sldChg chg="add">
        <pc:chgData name="Libby Heasman" userId="S::libby.heasman@govteams.gov.au::b9dffacd-7b6c-4df1-a73b-206a6b4ea4d6" providerId="AD" clId="Web-{71643350-D251-1FB7-0BB4-B5D52D722594}" dt="2021-07-12T03:16:34.119" v="177"/>
        <pc:sldMkLst>
          <pc:docMk/>
          <pc:sldMk cId="1145333482" sldId="416"/>
        </pc:sldMkLst>
      </pc:sldChg>
      <pc:sldChg chg="add">
        <pc:chgData name="Libby Heasman" userId="S::libby.heasman@govteams.gov.au::b9dffacd-7b6c-4df1-a73b-206a6b4ea4d6" providerId="AD" clId="Web-{71643350-D251-1FB7-0BB4-B5D52D722594}" dt="2021-07-12T03:16:34.291" v="178"/>
        <pc:sldMkLst>
          <pc:docMk/>
          <pc:sldMk cId="542455097" sldId="417"/>
        </pc:sldMkLst>
      </pc:sldChg>
      <pc:sldChg chg="add">
        <pc:chgData name="Libby Heasman" userId="S::libby.heasman@govteams.gov.au::b9dffacd-7b6c-4df1-a73b-206a6b4ea4d6" providerId="AD" clId="Web-{71643350-D251-1FB7-0BB4-B5D52D722594}" dt="2021-07-12T03:16:34.447" v="179"/>
        <pc:sldMkLst>
          <pc:docMk/>
          <pc:sldMk cId="2273546404" sldId="418"/>
        </pc:sldMkLst>
      </pc:sldChg>
      <pc:sldChg chg="add mod modShow">
        <pc:chgData name="Libby Heasman" userId="S::libby.heasman@govteams.gov.au::b9dffacd-7b6c-4df1-a73b-206a6b4ea4d6" providerId="AD" clId="Web-{71643350-D251-1FB7-0BB4-B5D52D722594}" dt="2021-07-12T03:18:58.559" v="193"/>
        <pc:sldMkLst>
          <pc:docMk/>
          <pc:sldMk cId="166947482" sldId="419"/>
        </pc:sldMkLst>
      </pc:sldChg>
      <pc:sldChg chg="add mod modShow">
        <pc:chgData name="Libby Heasman" userId="S::libby.heasman@govteams.gov.au::b9dffacd-7b6c-4df1-a73b-206a6b4ea4d6" providerId="AD" clId="Web-{71643350-D251-1FB7-0BB4-B5D52D722594}" dt="2021-07-12T03:18:58.419" v="192"/>
        <pc:sldMkLst>
          <pc:docMk/>
          <pc:sldMk cId="4082620565" sldId="420"/>
        </pc:sldMkLst>
      </pc:sldChg>
      <pc:sldChg chg="add mod modShow">
        <pc:chgData name="Libby Heasman" userId="S::libby.heasman@govteams.gov.au::b9dffacd-7b6c-4df1-a73b-206a6b4ea4d6" providerId="AD" clId="Web-{71643350-D251-1FB7-0BB4-B5D52D722594}" dt="2021-07-12T03:18:58.700" v="194"/>
        <pc:sldMkLst>
          <pc:docMk/>
          <pc:sldMk cId="1921662418" sldId="421"/>
        </pc:sldMkLst>
      </pc:sldChg>
      <pc:sldChg chg="add mod modShow">
        <pc:chgData name="Libby Heasman" userId="S::libby.heasman@govteams.gov.au::b9dffacd-7b6c-4df1-a73b-206a6b4ea4d6" providerId="AD" clId="Web-{71643350-D251-1FB7-0BB4-B5D52D722594}" dt="2021-07-12T03:19:04.232" v="196"/>
        <pc:sldMkLst>
          <pc:docMk/>
          <pc:sldMk cId="3472747132" sldId="422"/>
        </pc:sldMkLst>
      </pc:sldChg>
      <pc:sldChg chg="add mod modShow">
        <pc:chgData name="Libby Heasman" userId="S::libby.heasman@govteams.gov.au::b9dffacd-7b6c-4df1-a73b-206a6b4ea4d6" providerId="AD" clId="Web-{71643350-D251-1FB7-0BB4-B5D52D722594}" dt="2021-07-12T03:19:04.106" v="195"/>
        <pc:sldMkLst>
          <pc:docMk/>
          <pc:sldMk cId="2727876271" sldId="423"/>
        </pc:sldMkLst>
      </pc:sldChg>
      <pc:sldChg chg="add">
        <pc:chgData name="Libby Heasman" userId="S::libby.heasman@govteams.gov.au::b9dffacd-7b6c-4df1-a73b-206a6b4ea4d6" providerId="AD" clId="Web-{71643350-D251-1FB7-0BB4-B5D52D722594}" dt="2021-07-12T03:16:35.634" v="185"/>
        <pc:sldMkLst>
          <pc:docMk/>
          <pc:sldMk cId="2565928070" sldId="424"/>
        </pc:sldMkLst>
      </pc:sldChg>
      <pc:sldChg chg="addSp delSp modSp add mod modClrScheme chgLayout">
        <pc:chgData name="Libby Heasman" userId="S::libby.heasman@govteams.gov.au::b9dffacd-7b6c-4df1-a73b-206a6b4ea4d6" providerId="AD" clId="Web-{71643350-D251-1FB7-0BB4-B5D52D722594}" dt="2021-07-12T03:18:35.809" v="191" actId="14100"/>
        <pc:sldMkLst>
          <pc:docMk/>
          <pc:sldMk cId="2579900095" sldId="425"/>
        </pc:sldMkLst>
        <pc:spChg chg="mod ord">
          <ac:chgData name="Libby Heasman" userId="S::libby.heasman@govteams.gov.au::b9dffacd-7b6c-4df1-a73b-206a6b4ea4d6" providerId="AD" clId="Web-{71643350-D251-1FB7-0BB4-B5D52D722594}" dt="2021-07-12T03:18:35.809" v="191" actId="14100"/>
          <ac:spMkLst>
            <pc:docMk/>
            <pc:sldMk cId="2579900095" sldId="425"/>
            <ac:spMk id="2" creationId="{00000000-0000-0000-0000-000000000000}"/>
          </ac:spMkLst>
        </pc:spChg>
        <pc:spChg chg="del">
          <ac:chgData name="Libby Heasman" userId="S::libby.heasman@govteams.gov.au::b9dffacd-7b6c-4df1-a73b-206a6b4ea4d6" providerId="AD" clId="Web-{71643350-D251-1FB7-0BB4-B5D52D722594}" dt="2021-07-12T03:18:28.637" v="190"/>
          <ac:spMkLst>
            <pc:docMk/>
            <pc:sldMk cId="2579900095" sldId="425"/>
            <ac:spMk id="5" creationId="{00000000-0000-0000-0000-000000000000}"/>
          </ac:spMkLst>
        </pc:spChg>
        <pc:spChg chg="add del mod ord">
          <ac:chgData name="Libby Heasman" userId="S::libby.heasman@govteams.gov.au::b9dffacd-7b6c-4df1-a73b-206a6b4ea4d6" providerId="AD" clId="Web-{71643350-D251-1FB7-0BB4-B5D52D722594}" dt="2021-07-12T03:18:24.402" v="189"/>
          <ac:spMkLst>
            <pc:docMk/>
            <pc:sldMk cId="2579900095" sldId="425"/>
            <ac:spMk id="6" creationId="{54F9317C-8DB7-4173-8CF7-AB84CD972199}"/>
          </ac:spMkLst>
        </pc:spChg>
      </pc:sldChg>
      <pc:sldChg chg="addSp delSp modSp add mod modClrScheme modShow chgLayout">
        <pc:chgData name="Libby Heasman" userId="S::libby.heasman@govteams.gov.au::b9dffacd-7b6c-4df1-a73b-206a6b4ea4d6" providerId="AD" clId="Web-{71643350-D251-1FB7-0BB4-B5D52D722594}" dt="2021-07-12T03:20:08.248" v="202" actId="14100"/>
        <pc:sldMkLst>
          <pc:docMk/>
          <pc:sldMk cId="3170727196" sldId="426"/>
        </pc:sldMkLst>
        <pc:spChg chg="mod ord">
          <ac:chgData name="Libby Heasman" userId="S::libby.heasman@govteams.gov.au::b9dffacd-7b6c-4df1-a73b-206a6b4ea4d6" providerId="AD" clId="Web-{71643350-D251-1FB7-0BB4-B5D52D722594}" dt="2021-07-12T03:20:08.248" v="202" actId="14100"/>
          <ac:spMkLst>
            <pc:docMk/>
            <pc:sldMk cId="3170727196" sldId="426"/>
            <ac:spMk id="2" creationId="{00000000-0000-0000-0000-000000000000}"/>
          </ac:spMkLst>
        </pc:spChg>
        <pc:spChg chg="add del mod ord">
          <ac:chgData name="Libby Heasman" userId="S::libby.heasman@govteams.gov.au::b9dffacd-7b6c-4df1-a73b-206a6b4ea4d6" providerId="AD" clId="Web-{71643350-D251-1FB7-0BB4-B5D52D722594}" dt="2021-07-12T03:19:54.201" v="201"/>
          <ac:spMkLst>
            <pc:docMk/>
            <pc:sldMk cId="3170727196" sldId="426"/>
            <ac:spMk id="3" creationId="{D74F5914-0DC0-482D-AF4C-7DE0BCBFDBC0}"/>
          </ac:spMkLst>
        </pc:spChg>
      </pc:sldChg>
      <pc:sldMasterChg chg="add addSldLayout">
        <pc:chgData name="Libby Heasman" userId="S::libby.heasman@govteams.gov.au::b9dffacd-7b6c-4df1-a73b-206a6b4ea4d6" providerId="AD" clId="Web-{71643350-D251-1FB7-0BB4-B5D52D722594}" dt="2021-07-12T03:16:33.431" v="173"/>
        <pc:sldMasterMkLst>
          <pc:docMk/>
          <pc:sldMasterMk cId="3613787983" sldId="2147483773"/>
        </pc:sldMasterMkLst>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054683143" sldId="2147483774"/>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842645994" sldId="214748377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428427272" sldId="2147483776"/>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374506835" sldId="214748377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721942343" sldId="214748377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565997315" sldId="214748377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991006085" sldId="214748378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374241074" sldId="2147483781"/>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718977447" sldId="2147483782"/>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530616003" sldId="2147483783"/>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892451155" sldId="2147483784"/>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075749215" sldId="214748378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604146678" sldId="2147483786"/>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238246185" sldId="214748378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262183212" sldId="214748378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665342250" sldId="214748378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000021529" sldId="214748379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544617312" sldId="2147483791"/>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656468005" sldId="2147483792"/>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400294149" sldId="2147483793"/>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634486513" sldId="2147483794"/>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89293682" sldId="214748379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472850867" sldId="2147483796"/>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3902187002" sldId="214748379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591733096" sldId="214748379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160106245" sldId="214748379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191681617" sldId="214748380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870579021" sldId="2147483801"/>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2123783802" sldId="2147483805"/>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040594899" sldId="2147483807"/>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73105280" sldId="2147483808"/>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514074293" sldId="2147483809"/>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1010421673" sldId="2147483810"/>
          </pc:sldLayoutMkLst>
        </pc:sldLayoutChg>
        <pc:sldLayoutChg chg="add">
          <pc:chgData name="Libby Heasman" userId="S::libby.heasman@govteams.gov.au::b9dffacd-7b6c-4df1-a73b-206a6b4ea4d6" providerId="AD" clId="Web-{71643350-D251-1FB7-0BB4-B5D52D722594}" dt="2021-07-12T03:16:33.431" v="173"/>
          <pc:sldLayoutMkLst>
            <pc:docMk/>
            <pc:sldMasterMk cId="3613787983" sldId="2147483773"/>
            <pc:sldLayoutMk cId="4049206013" sldId="2147483811"/>
          </pc:sldLayoutMkLst>
        </pc:sldLayoutChg>
      </pc:sldMasterChg>
    </pc:docChg>
  </pc:docChgLst>
  <pc:docChgLst>
    <pc:chgData name="Libby Heasman" userId="S::libby.heasman@govteams.gov.au::b9dffacd-7b6c-4df1-a73b-206a6b4ea4d6" providerId="AD" clId="Web-{CE63278F-3490-41E3-92A6-981B04F97DBF}"/>
    <pc:docChg chg="modSld">
      <pc:chgData name="Libby Heasman" userId="S::libby.heasman@govteams.gov.au::b9dffacd-7b6c-4df1-a73b-206a6b4ea4d6" providerId="AD" clId="Web-{CE63278F-3490-41E3-92A6-981B04F97DBF}" dt="2022-07-18T05:34:33.604" v="6" actId="20577"/>
      <pc:docMkLst>
        <pc:docMk/>
      </pc:docMkLst>
      <pc:sldChg chg="modSp">
        <pc:chgData name="Libby Heasman" userId="S::libby.heasman@govteams.gov.au::b9dffacd-7b6c-4df1-a73b-206a6b4ea4d6" providerId="AD" clId="Web-{CE63278F-3490-41E3-92A6-981B04F97DBF}" dt="2022-07-18T05:34:33.604" v="6" actId="20577"/>
        <pc:sldMkLst>
          <pc:docMk/>
          <pc:sldMk cId="537237020" sldId="404"/>
        </pc:sldMkLst>
        <pc:spChg chg="mod">
          <ac:chgData name="Libby Heasman" userId="S::libby.heasman@govteams.gov.au::b9dffacd-7b6c-4df1-a73b-206a6b4ea4d6" providerId="AD" clId="Web-{CE63278F-3490-41E3-92A6-981B04F97DBF}" dt="2022-07-18T05:34:33.604" v="6" actId="20577"/>
          <ac:spMkLst>
            <pc:docMk/>
            <pc:sldMk cId="537237020" sldId="404"/>
            <ac:spMk id="26" creationId="{00000000-0000-0000-0000-000000000000}"/>
          </ac:spMkLst>
        </pc:spChg>
      </pc:sldChg>
    </pc:docChg>
  </pc:docChgLst>
  <pc:docChgLst>
    <pc:chgData name="KHIN MAUNG,Drew" userId="S::drew.khinmaung@dese.gov.au::90eed48a-eebc-4f92-96d1-623281703311" providerId="AD" clId="Web-{BE7B23EF-43A2-42A9-9B47-E7D50FE06140}"/>
    <pc:docChg chg="modSld">
      <pc:chgData name="KHIN MAUNG,Drew" userId="S::drew.khinmaung@dese.gov.au::90eed48a-eebc-4f92-96d1-623281703311" providerId="AD" clId="Web-{BE7B23EF-43A2-42A9-9B47-E7D50FE06140}" dt="2021-09-29T23:59:32.872" v="60" actId="20577"/>
      <pc:docMkLst>
        <pc:docMk/>
      </pc:docMkLst>
      <pc:sldChg chg="modSp">
        <pc:chgData name="KHIN MAUNG,Drew" userId="S::drew.khinmaung@dese.gov.au::90eed48a-eebc-4f92-96d1-623281703311" providerId="AD" clId="Web-{BE7B23EF-43A2-42A9-9B47-E7D50FE06140}" dt="2021-09-29T23:59:32.872" v="60" actId="20577"/>
        <pc:sldMkLst>
          <pc:docMk/>
          <pc:sldMk cId="489116721" sldId="373"/>
        </pc:sldMkLst>
        <pc:spChg chg="mod">
          <ac:chgData name="KHIN MAUNG,Drew" userId="S::drew.khinmaung@dese.gov.au::90eed48a-eebc-4f92-96d1-623281703311" providerId="AD" clId="Web-{BE7B23EF-43A2-42A9-9B47-E7D50FE06140}" dt="2021-09-29T23:59:32.872" v="60" actId="20577"/>
          <ac:spMkLst>
            <pc:docMk/>
            <pc:sldMk cId="489116721" sldId="373"/>
            <ac:spMk id="6" creationId="{00000000-0000-0000-0000-000000000000}"/>
          </ac:spMkLst>
        </pc:spChg>
      </pc:sldChg>
    </pc:docChg>
  </pc:docChgLst>
  <pc:docChgLst>
    <pc:chgData name="Libby Heasman" userId="b9dffacd-7b6c-4df1-a73b-206a6b4ea4d6" providerId="ADAL" clId="{AB7CAD45-8106-8A4B-A867-F9CC878AAF1D}"/>
    <pc:docChg chg="modSld">
      <pc:chgData name="Libby Heasman" userId="b9dffacd-7b6c-4df1-a73b-206a6b4ea4d6" providerId="ADAL" clId="{AB7CAD45-8106-8A4B-A867-F9CC878AAF1D}" dt="2022-01-24T03:20:22.730" v="2"/>
      <pc:docMkLst>
        <pc:docMk/>
      </pc:docMkLst>
      <pc:sldChg chg="addSp delSp modSp mod">
        <pc:chgData name="Libby Heasman" userId="b9dffacd-7b6c-4df1-a73b-206a6b4ea4d6" providerId="ADAL" clId="{AB7CAD45-8106-8A4B-A867-F9CC878AAF1D}" dt="2022-01-24T03:20:22.730" v="2"/>
        <pc:sldMkLst>
          <pc:docMk/>
          <pc:sldMk cId="2898762196" sldId="424"/>
        </pc:sldMkLst>
        <pc:spChg chg="add del mod">
          <ac:chgData name="Libby Heasman" userId="b9dffacd-7b6c-4df1-a73b-206a6b4ea4d6" providerId="ADAL" clId="{AB7CAD45-8106-8A4B-A867-F9CC878AAF1D}" dt="2022-01-24T03:20:22.730" v="2"/>
          <ac:spMkLst>
            <pc:docMk/>
            <pc:sldMk cId="2898762196" sldId="424"/>
            <ac:spMk id="2" creationId="{447A984D-386F-DC49-8C31-2B16847B4050}"/>
          </ac:spMkLst>
        </pc:spChg>
      </pc:sldChg>
    </pc:docChg>
  </pc:docChgLst>
  <pc:docChgLst>
    <pc:chgData name="Jessie Callaghan" userId="S::jessie.callaghan@govteams.gov.au::ef85037b-b272-485e-954c-78d314cb3507" providerId="AD" clId="Web-{9F54954B-F3D9-422D-B395-7B01A8AE312D}"/>
    <pc:docChg chg="modSld">
      <pc:chgData name="Jessie Callaghan" userId="S::jessie.callaghan@govteams.gov.au::ef85037b-b272-485e-954c-78d314cb3507" providerId="AD" clId="Web-{9F54954B-F3D9-422D-B395-7B01A8AE312D}" dt="2022-09-26T03:35:51.255" v="0"/>
      <pc:docMkLst>
        <pc:docMk/>
      </pc:docMkLst>
      <pc:sldChg chg="delSp">
        <pc:chgData name="Jessie Callaghan" userId="S::jessie.callaghan@govteams.gov.au::ef85037b-b272-485e-954c-78d314cb3507" providerId="AD" clId="Web-{9F54954B-F3D9-422D-B395-7B01A8AE312D}" dt="2022-09-26T03:35:51.255" v="0"/>
        <pc:sldMkLst>
          <pc:docMk/>
          <pc:sldMk cId="2898762196" sldId="424"/>
        </pc:sldMkLst>
        <pc:spChg chg="del">
          <ac:chgData name="Jessie Callaghan" userId="S::jessie.callaghan@govteams.gov.au::ef85037b-b272-485e-954c-78d314cb3507" providerId="AD" clId="Web-{9F54954B-F3D9-422D-B395-7B01A8AE312D}" dt="2022-09-26T03:35:51.255" v="0"/>
          <ac:spMkLst>
            <pc:docMk/>
            <pc:sldMk cId="2898762196" sldId="424"/>
            <ac:spMk id="2" creationId="{00000000-0000-0000-0000-000000000000}"/>
          </ac:spMkLst>
        </pc:spChg>
      </pc:sldChg>
    </pc:docChg>
  </pc:docChgLst>
  <pc:docChgLst>
    <pc:chgData name="Libby Heasman" userId="S::libby.heasman@govteams.gov.au::b9dffacd-7b6c-4df1-a73b-206a6b4ea4d6" providerId="AD" clId="Web-{D1C39797-96FB-4177-8861-E62DFB6EDEAE}"/>
    <pc:docChg chg="modSld">
      <pc:chgData name="Libby Heasman" userId="S::libby.heasman@govteams.gov.au::b9dffacd-7b6c-4df1-a73b-206a6b4ea4d6" providerId="AD" clId="Web-{D1C39797-96FB-4177-8861-E62DFB6EDEAE}" dt="2022-07-19T04:09:42.444" v="5"/>
      <pc:docMkLst>
        <pc:docMk/>
      </pc:docMkLst>
      <pc:sldChg chg="modNotes">
        <pc:chgData name="Libby Heasman" userId="S::libby.heasman@govteams.gov.au::b9dffacd-7b6c-4df1-a73b-206a6b4ea4d6" providerId="AD" clId="Web-{D1C39797-96FB-4177-8861-E62DFB6EDEAE}" dt="2022-07-19T04:09:42.444" v="5"/>
        <pc:sldMkLst>
          <pc:docMk/>
          <pc:sldMk cId="3607774327" sldId="281"/>
        </pc:sldMkLst>
      </pc:sldChg>
    </pc:docChg>
  </pc:docChgLst>
  <pc:docChgLst>
    <pc:chgData name="Libby Heasman" userId="S::libby.heasman@govteams.gov.au::b9dffacd-7b6c-4df1-a73b-206a6b4ea4d6" providerId="AD" clId="Web-{08B13C5C-3BFA-47F5-B649-E47BBB2B345D}"/>
    <pc:docChg chg="modSld">
      <pc:chgData name="Libby Heasman" userId="S::libby.heasman@govteams.gov.au::b9dffacd-7b6c-4df1-a73b-206a6b4ea4d6" providerId="AD" clId="Web-{08B13C5C-3BFA-47F5-B649-E47BBB2B345D}" dt="2022-07-26T01:54:20.305" v="11" actId="1076"/>
      <pc:docMkLst>
        <pc:docMk/>
      </pc:docMkLst>
      <pc:sldChg chg="addSp modSp">
        <pc:chgData name="Libby Heasman" userId="S::libby.heasman@govteams.gov.au::b9dffacd-7b6c-4df1-a73b-206a6b4ea4d6" providerId="AD" clId="Web-{08B13C5C-3BFA-47F5-B649-E47BBB2B345D}" dt="2022-07-26T01:54:20.305" v="11" actId="1076"/>
        <pc:sldMkLst>
          <pc:docMk/>
          <pc:sldMk cId="537237020" sldId="404"/>
        </pc:sldMkLst>
        <pc:spChg chg="add mod">
          <ac:chgData name="Libby Heasman" userId="S::libby.heasman@govteams.gov.au::b9dffacd-7b6c-4df1-a73b-206a6b4ea4d6" providerId="AD" clId="Web-{08B13C5C-3BFA-47F5-B649-E47BBB2B345D}" dt="2022-07-26T01:54:20.305" v="11" actId="1076"/>
          <ac:spMkLst>
            <pc:docMk/>
            <pc:sldMk cId="537237020" sldId="404"/>
            <ac:spMk id="3" creationId="{CF54E4A6-0A19-53DC-DC6A-20E079E5099B}"/>
          </ac:spMkLst>
        </pc:spChg>
        <pc:spChg chg="mod">
          <ac:chgData name="Libby Heasman" userId="S::libby.heasman@govteams.gov.au::b9dffacd-7b6c-4df1-a73b-206a6b4ea4d6" providerId="AD" clId="Web-{08B13C5C-3BFA-47F5-B649-E47BBB2B345D}" dt="2022-07-26T01:54:10.165" v="8" actId="20577"/>
          <ac:spMkLst>
            <pc:docMk/>
            <pc:sldMk cId="537237020" sldId="404"/>
            <ac:spMk id="12" creationId="{00000000-0000-0000-0000-000000000000}"/>
          </ac:spMkLst>
        </pc:spChg>
        <pc:spChg chg="mod">
          <ac:chgData name="Libby Heasman" userId="S::libby.heasman@govteams.gov.au::b9dffacd-7b6c-4df1-a73b-206a6b4ea4d6" providerId="AD" clId="Web-{08B13C5C-3BFA-47F5-B649-E47BBB2B345D}" dt="2022-07-26T01:53:49.899" v="1" actId="20577"/>
          <ac:spMkLst>
            <pc:docMk/>
            <pc:sldMk cId="537237020" sldId="404"/>
            <ac:spMk id="20" creationId="{00000000-0000-0000-0000-000000000000}"/>
          </ac:spMkLst>
        </pc:spChg>
        <pc:spChg chg="mod">
          <ac:chgData name="Libby Heasman" userId="S::libby.heasman@govteams.gov.au::b9dffacd-7b6c-4df1-a73b-206a6b4ea4d6" providerId="AD" clId="Web-{08B13C5C-3BFA-47F5-B649-E47BBB2B345D}" dt="2022-07-26T01:53:52.649" v="2" actId="20577"/>
          <ac:spMkLst>
            <pc:docMk/>
            <pc:sldMk cId="537237020" sldId="404"/>
            <ac:spMk id="22" creationId="{00000000-0000-0000-0000-000000000000}"/>
          </ac:spMkLst>
        </pc:spChg>
        <pc:spChg chg="mod">
          <ac:chgData name="Libby Heasman" userId="S::libby.heasman@govteams.gov.au::b9dffacd-7b6c-4df1-a73b-206a6b4ea4d6" providerId="AD" clId="Web-{08B13C5C-3BFA-47F5-B649-E47BBB2B345D}" dt="2022-07-26T01:53:58.524" v="4" actId="20577"/>
          <ac:spMkLst>
            <pc:docMk/>
            <pc:sldMk cId="537237020" sldId="404"/>
            <ac:spMk id="24" creationId="{00000000-0000-0000-0000-000000000000}"/>
          </ac:spMkLst>
        </pc:spChg>
        <pc:spChg chg="mod">
          <ac:chgData name="Libby Heasman" userId="S::libby.heasman@govteams.gov.au::b9dffacd-7b6c-4df1-a73b-206a6b4ea4d6" providerId="AD" clId="Web-{08B13C5C-3BFA-47F5-B649-E47BBB2B345D}" dt="2022-07-26T01:54:01.180" v="5" actId="20577"/>
          <ac:spMkLst>
            <pc:docMk/>
            <pc:sldMk cId="537237020" sldId="404"/>
            <ac:spMk id="26" creationId="{00000000-0000-0000-0000-000000000000}"/>
          </ac:spMkLst>
        </pc:spChg>
        <pc:spChg chg="mod">
          <ac:chgData name="Libby Heasman" userId="S::libby.heasman@govteams.gov.au::b9dffacd-7b6c-4df1-a73b-206a6b4ea4d6" providerId="AD" clId="Web-{08B13C5C-3BFA-47F5-B649-E47BBB2B345D}" dt="2022-07-26T01:54:04.133" v="6" actId="20577"/>
          <ac:spMkLst>
            <pc:docMk/>
            <pc:sldMk cId="537237020" sldId="404"/>
            <ac:spMk id="28" creationId="{00000000-0000-0000-0000-000000000000}"/>
          </ac:spMkLst>
        </pc:spChg>
        <pc:spChg chg="mod">
          <ac:chgData name="Libby Heasman" userId="S::libby.heasman@govteams.gov.au::b9dffacd-7b6c-4df1-a73b-206a6b4ea4d6" providerId="AD" clId="Web-{08B13C5C-3BFA-47F5-B649-E47BBB2B345D}" dt="2022-07-26T01:53:55.696" v="3" actId="20577"/>
          <ac:spMkLst>
            <pc:docMk/>
            <pc:sldMk cId="537237020" sldId="404"/>
            <ac:spMk id="30" creationId="{00000000-0000-0000-0000-000000000000}"/>
          </ac:spMkLst>
        </pc:spChg>
        <pc:spChg chg="mod">
          <ac:chgData name="Libby Heasman" userId="S::libby.heasman@govteams.gov.au::b9dffacd-7b6c-4df1-a73b-206a6b4ea4d6" providerId="AD" clId="Web-{08B13C5C-3BFA-47F5-B649-E47BBB2B345D}" dt="2022-07-26T01:54:12.883" v="9" actId="20577"/>
          <ac:spMkLst>
            <pc:docMk/>
            <pc:sldMk cId="537237020" sldId="404"/>
            <ac:spMk id="35" creationId="{74D6BC87-CDB4-47DC-B600-6E4EC20965EB}"/>
          </ac:spMkLst>
        </pc:spChg>
      </pc:sldChg>
    </pc:docChg>
  </pc:docChgLst>
  <pc:docChgLst>
    <pc:chgData name="KHIN MAUNG,Drew" userId="S::drew.khinmaung@dese.gov.au::90eed48a-eebc-4f92-96d1-623281703311" providerId="AD" clId="Web-{BFEC9DC7-50E6-4846-9119-1FAC07B0C410}"/>
    <pc:docChg chg="modSld">
      <pc:chgData name="KHIN MAUNG,Drew" userId="S::drew.khinmaung@dese.gov.au::90eed48a-eebc-4f92-96d1-623281703311" providerId="AD" clId="Web-{BFEC9DC7-50E6-4846-9119-1FAC07B0C410}" dt="2021-09-29T00:48:24.202" v="18" actId="20577"/>
      <pc:docMkLst>
        <pc:docMk/>
      </pc:docMkLst>
      <pc:sldChg chg="modSp">
        <pc:chgData name="KHIN MAUNG,Drew" userId="S::drew.khinmaung@dese.gov.au::90eed48a-eebc-4f92-96d1-623281703311" providerId="AD" clId="Web-{BFEC9DC7-50E6-4846-9119-1FAC07B0C410}" dt="2021-09-29T00:48:24.202" v="18" actId="20577"/>
        <pc:sldMkLst>
          <pc:docMk/>
          <pc:sldMk cId="489116721" sldId="373"/>
        </pc:sldMkLst>
        <pc:spChg chg="mod">
          <ac:chgData name="KHIN MAUNG,Drew" userId="S::drew.khinmaung@dese.gov.au::90eed48a-eebc-4f92-96d1-623281703311" providerId="AD" clId="Web-{BFEC9DC7-50E6-4846-9119-1FAC07B0C410}" dt="2021-09-29T00:48:24.202" v="18" actId="20577"/>
          <ac:spMkLst>
            <pc:docMk/>
            <pc:sldMk cId="489116721" sldId="373"/>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078236" cy="513204"/>
          </a:xfrm>
          <a:prstGeom prst="rect">
            <a:avLst/>
          </a:prstGeom>
        </p:spPr>
        <p:txBody>
          <a:bodyPr vert="horz" lIns="94618" tIns="47308" rIns="94618" bIns="47308" rtlCol="0"/>
          <a:lstStyle>
            <a:lvl1pPr algn="l">
              <a:defRPr sz="1200"/>
            </a:lvl1pPr>
          </a:lstStyle>
          <a:p>
            <a:endParaRPr lang="en-AU"/>
          </a:p>
        </p:txBody>
      </p:sp>
      <p:sp>
        <p:nvSpPr>
          <p:cNvPr id="3" name="Date Placeholder 2"/>
          <p:cNvSpPr>
            <a:spLocks noGrp="1"/>
          </p:cNvSpPr>
          <p:nvPr>
            <p:ph type="dt" sz="quarter" idx="1"/>
          </p:nvPr>
        </p:nvSpPr>
        <p:spPr>
          <a:xfrm>
            <a:off x="4022584" y="1"/>
            <a:ext cx="3078236" cy="513204"/>
          </a:xfrm>
          <a:prstGeom prst="rect">
            <a:avLst/>
          </a:prstGeom>
        </p:spPr>
        <p:txBody>
          <a:bodyPr vert="horz" lIns="94618" tIns="47308" rIns="94618" bIns="47308" rtlCol="0"/>
          <a:lstStyle>
            <a:lvl1pPr algn="r">
              <a:defRPr sz="1200"/>
            </a:lvl1pPr>
          </a:lstStyle>
          <a:p>
            <a:fld id="{0B8DBA4C-453D-4E45-9B2A-2FA04879DD34}" type="datetimeFigureOut">
              <a:rPr lang="en-AU" smtClean="0"/>
              <a:t>4/12/2023</a:t>
            </a:fld>
            <a:endParaRPr lang="en-AU"/>
          </a:p>
        </p:txBody>
      </p:sp>
      <p:sp>
        <p:nvSpPr>
          <p:cNvPr id="4" name="Footer Placeholder 3"/>
          <p:cNvSpPr>
            <a:spLocks noGrp="1"/>
          </p:cNvSpPr>
          <p:nvPr>
            <p:ph type="ftr" sz="quarter" idx="2"/>
          </p:nvPr>
        </p:nvSpPr>
        <p:spPr>
          <a:xfrm>
            <a:off x="5" y="9719826"/>
            <a:ext cx="3078236" cy="513204"/>
          </a:xfrm>
          <a:prstGeom prst="rect">
            <a:avLst/>
          </a:prstGeom>
        </p:spPr>
        <p:txBody>
          <a:bodyPr vert="horz" lIns="94618" tIns="47308" rIns="94618" bIns="47308" rtlCol="0" anchor="b"/>
          <a:lstStyle>
            <a:lvl1pPr algn="l">
              <a:defRPr sz="1200"/>
            </a:lvl1pPr>
          </a:lstStyle>
          <a:p>
            <a:endParaRPr lang="en-AU"/>
          </a:p>
        </p:txBody>
      </p:sp>
      <p:sp>
        <p:nvSpPr>
          <p:cNvPr id="5" name="Slide Number Placeholder 4"/>
          <p:cNvSpPr>
            <a:spLocks noGrp="1"/>
          </p:cNvSpPr>
          <p:nvPr>
            <p:ph type="sldNum" sz="quarter" idx="3"/>
          </p:nvPr>
        </p:nvSpPr>
        <p:spPr>
          <a:xfrm>
            <a:off x="4022584" y="9719826"/>
            <a:ext cx="3078236" cy="513204"/>
          </a:xfrm>
          <a:prstGeom prst="rect">
            <a:avLst/>
          </a:prstGeom>
        </p:spPr>
        <p:txBody>
          <a:bodyPr vert="horz" lIns="94618" tIns="47308" rIns="94618" bIns="47308" rtlCol="0" anchor="b"/>
          <a:lstStyle>
            <a:lvl1pPr algn="r">
              <a:defRPr sz="1200"/>
            </a:lvl1pPr>
          </a:lstStyle>
          <a:p>
            <a:fld id="{F4F9FBCB-39F2-47A4-9EF1-576531FDC740}" type="slidenum">
              <a:rPr lang="en-AU" smtClean="0"/>
              <a:t>‹#›</a:t>
            </a:fld>
            <a:endParaRPr lang="en-AU"/>
          </a:p>
        </p:txBody>
      </p:sp>
    </p:spTree>
    <p:extLst>
      <p:ext uri="{BB962C8B-B14F-4D97-AF65-F5344CB8AC3E}">
        <p14:creationId xmlns:p14="http://schemas.microsoft.com/office/powerpoint/2010/main" val="19806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3077740" cy="513428"/>
          </a:xfrm>
          <a:prstGeom prst="rect">
            <a:avLst/>
          </a:prstGeom>
        </p:spPr>
        <p:txBody>
          <a:bodyPr vert="horz" lIns="94618" tIns="47308" rIns="94618" bIns="47308" rtlCol="0"/>
          <a:lstStyle>
            <a:lvl1pPr algn="l">
              <a:defRPr sz="1200"/>
            </a:lvl1pPr>
          </a:lstStyle>
          <a:p>
            <a:endParaRPr lang="en-AU"/>
          </a:p>
        </p:txBody>
      </p:sp>
      <p:sp>
        <p:nvSpPr>
          <p:cNvPr id="3" name="Date Placeholder 2"/>
          <p:cNvSpPr>
            <a:spLocks noGrp="1"/>
          </p:cNvSpPr>
          <p:nvPr>
            <p:ph type="dt" idx="1"/>
          </p:nvPr>
        </p:nvSpPr>
        <p:spPr>
          <a:xfrm>
            <a:off x="4023097" y="5"/>
            <a:ext cx="3077740" cy="513428"/>
          </a:xfrm>
          <a:prstGeom prst="rect">
            <a:avLst/>
          </a:prstGeom>
        </p:spPr>
        <p:txBody>
          <a:bodyPr vert="horz" lIns="94618" tIns="47308" rIns="94618" bIns="47308" rtlCol="0"/>
          <a:lstStyle>
            <a:lvl1pPr algn="r">
              <a:defRPr sz="1200"/>
            </a:lvl1pPr>
          </a:lstStyle>
          <a:p>
            <a:fld id="{633CBF37-E234-46CC-B784-3273A89649E8}" type="datetimeFigureOut">
              <a:rPr lang="en-AU" smtClean="0"/>
              <a:t>4/12/2023</a:t>
            </a:fld>
            <a:endParaRPr lang="en-AU"/>
          </a:p>
        </p:txBody>
      </p:sp>
      <p:sp>
        <p:nvSpPr>
          <p:cNvPr id="4" name="Slide Image Placeholder 3"/>
          <p:cNvSpPr>
            <a:spLocks noGrp="1" noRot="1" noChangeAspect="1"/>
          </p:cNvSpPr>
          <p:nvPr>
            <p:ph type="sldImg" idx="2"/>
          </p:nvPr>
        </p:nvSpPr>
        <p:spPr>
          <a:xfrm>
            <a:off x="481013" y="1279525"/>
            <a:ext cx="6140450" cy="3454400"/>
          </a:xfrm>
          <a:prstGeom prst="rect">
            <a:avLst/>
          </a:prstGeom>
          <a:noFill/>
          <a:ln w="12700">
            <a:solidFill>
              <a:prstClr val="black"/>
            </a:solidFill>
          </a:ln>
        </p:spPr>
        <p:txBody>
          <a:bodyPr vert="horz" lIns="94618" tIns="47308" rIns="94618" bIns="47308" rtlCol="0" anchor="ctr"/>
          <a:lstStyle/>
          <a:p>
            <a:endParaRPr lang="en-AU"/>
          </a:p>
        </p:txBody>
      </p:sp>
      <p:sp>
        <p:nvSpPr>
          <p:cNvPr id="5" name="Notes Placeholder 4"/>
          <p:cNvSpPr>
            <a:spLocks noGrp="1"/>
          </p:cNvSpPr>
          <p:nvPr>
            <p:ph type="body" sz="quarter" idx="3"/>
          </p:nvPr>
        </p:nvSpPr>
        <p:spPr>
          <a:xfrm>
            <a:off x="710248" y="4924644"/>
            <a:ext cx="5681980" cy="4029253"/>
          </a:xfrm>
          <a:prstGeom prst="rect">
            <a:avLst/>
          </a:prstGeom>
        </p:spPr>
        <p:txBody>
          <a:bodyPr vert="horz" lIns="94618" tIns="47308" rIns="94618" bIns="47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4" y="9719602"/>
            <a:ext cx="3077740" cy="513427"/>
          </a:xfrm>
          <a:prstGeom prst="rect">
            <a:avLst/>
          </a:prstGeom>
        </p:spPr>
        <p:txBody>
          <a:bodyPr vert="horz" lIns="94618" tIns="47308" rIns="94618" bIns="47308" rtlCol="0" anchor="b"/>
          <a:lstStyle>
            <a:lvl1pPr algn="l">
              <a:defRPr sz="1200"/>
            </a:lvl1pPr>
          </a:lstStyle>
          <a:p>
            <a:endParaRPr lang="en-AU"/>
          </a:p>
        </p:txBody>
      </p:sp>
      <p:sp>
        <p:nvSpPr>
          <p:cNvPr id="7" name="Slide Number Placeholder 6"/>
          <p:cNvSpPr>
            <a:spLocks noGrp="1"/>
          </p:cNvSpPr>
          <p:nvPr>
            <p:ph type="sldNum" sz="quarter" idx="5"/>
          </p:nvPr>
        </p:nvSpPr>
        <p:spPr>
          <a:xfrm>
            <a:off x="4023097" y="9719602"/>
            <a:ext cx="3077740" cy="513427"/>
          </a:xfrm>
          <a:prstGeom prst="rect">
            <a:avLst/>
          </a:prstGeom>
        </p:spPr>
        <p:txBody>
          <a:bodyPr vert="horz" lIns="94618" tIns="47308" rIns="94618" bIns="47308" rtlCol="0" anchor="b"/>
          <a:lstStyle>
            <a:lvl1pPr algn="r">
              <a:defRPr sz="1200"/>
            </a:lvl1pPr>
          </a:lstStyle>
          <a:p>
            <a:fld id="{6235FB79-F35C-4267-8C28-D3EA29794483}" type="slidenum">
              <a:rPr lang="en-AU" smtClean="0"/>
              <a:t>‹#›</a:t>
            </a:fld>
            <a:endParaRPr lang="en-AU"/>
          </a:p>
        </p:txBody>
      </p:sp>
    </p:spTree>
    <p:extLst>
      <p:ext uri="{BB962C8B-B14F-4D97-AF65-F5344CB8AC3E}">
        <p14:creationId xmlns:p14="http://schemas.microsoft.com/office/powerpoint/2010/main" val="3863262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35FB79-F35C-4267-8C28-D3EA29794483}"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235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38150" y="706438"/>
            <a:ext cx="6276975" cy="353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15715" y="4471738"/>
            <a:ext cx="5725718" cy="4236384"/>
          </a:xfrm>
          <a:prstGeom prst="rect">
            <a:avLst/>
          </a:prstGeom>
        </p:spPr>
        <p:txBody>
          <a:bodyPr lIns="94625" tIns="94625" rIns="94625" bIns="94625" anchor="t" anchorCtr="0">
            <a:noAutofit/>
          </a:bodyPr>
          <a:lstStyle/>
          <a:p>
            <a:r>
              <a:rPr lang="en-AU" dirty="0" smtClean="0"/>
              <a:t>Facilitators and observers, decide who will be the facilitator and what you want to most spend the time testing in</a:t>
            </a:r>
            <a:r>
              <a:rPr lang="en-AU" baseline="0" dirty="0" smtClean="0"/>
              <a:t> this session.</a:t>
            </a:r>
            <a:endParaRPr dirty="0"/>
          </a:p>
        </p:txBody>
      </p:sp>
    </p:spTree>
    <p:extLst>
      <p:ext uri="{BB962C8B-B14F-4D97-AF65-F5344CB8AC3E}">
        <p14:creationId xmlns:p14="http://schemas.microsoft.com/office/powerpoint/2010/main" val="368843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10mins max </a:t>
            </a:r>
          </a:p>
          <a:p>
            <a:endParaRPr lang="en-AU"/>
          </a:p>
        </p:txBody>
      </p:sp>
      <p:sp>
        <p:nvSpPr>
          <p:cNvPr id="4" name="Slide Number Placeholder 3"/>
          <p:cNvSpPr>
            <a:spLocks noGrp="1"/>
          </p:cNvSpPr>
          <p:nvPr>
            <p:ph type="sldNum" sz="quarter" idx="10"/>
          </p:nvPr>
        </p:nvSpPr>
        <p:spPr/>
        <p:txBody>
          <a:bodyPr/>
          <a:lstStyle/>
          <a:p>
            <a:fld id="{2F3B6A20-CE8C-7E4E-A575-46230F6630EA}" type="slidenum">
              <a:rPr lang="en-US" smtClean="0"/>
              <a:t>11</a:t>
            </a:fld>
            <a:endParaRPr lang="en-US"/>
          </a:p>
        </p:txBody>
      </p:sp>
    </p:spTree>
    <p:extLst>
      <p:ext uri="{BB962C8B-B14F-4D97-AF65-F5344CB8AC3E}">
        <p14:creationId xmlns:p14="http://schemas.microsoft.com/office/powerpoint/2010/main" val="260421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38150" y="706438"/>
            <a:ext cx="6276975" cy="353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15715" y="4471738"/>
            <a:ext cx="5725718" cy="4236384"/>
          </a:xfrm>
          <a:prstGeom prst="rect">
            <a:avLst/>
          </a:prstGeom>
        </p:spPr>
        <p:txBody>
          <a:bodyPr lIns="94625" tIns="94625" rIns="94625" bIns="94625" anchor="t" anchorCtr="0">
            <a:noAutofit/>
          </a:bodyPr>
          <a:lstStyle/>
          <a:p>
            <a:r>
              <a:rPr lang="en-US" b="1" dirty="0"/>
              <a:t>Roles in prototype testing </a:t>
            </a:r>
            <a:endParaRPr lang="en-US" dirty="0"/>
          </a:p>
          <a:p>
            <a:r>
              <a:rPr lang="en-AU" dirty="0"/>
              <a:t>There are three roles in an interview</a:t>
            </a:r>
            <a:endParaRPr lang="en-US" dirty="0"/>
          </a:p>
          <a:p>
            <a:pPr marL="177165" indent="-177165">
              <a:buFont typeface="Arial,Sans-Serif"/>
              <a:buChar char="•"/>
            </a:pPr>
            <a:r>
              <a:rPr lang="en-AU" dirty="0"/>
              <a:t>The participant: the person who's being interviewed. </a:t>
            </a:r>
            <a:endParaRPr lang="en-US" dirty="0"/>
          </a:p>
          <a:p>
            <a:pPr marL="177165" indent="-177165">
              <a:buFont typeface="Arial,Sans-Serif"/>
              <a:buChar char="•"/>
            </a:pPr>
            <a:r>
              <a:rPr lang="en-AU" dirty="0"/>
              <a:t>The interviewer, or the lead researcher: the person who is asking the questions, prompting the interview, guiding the interview. </a:t>
            </a:r>
            <a:endParaRPr lang="en-US" dirty="0"/>
          </a:p>
          <a:p>
            <a:pPr marL="177165" indent="-177165">
              <a:buFont typeface="Arial,Sans-Serif"/>
              <a:buChar char="•"/>
            </a:pPr>
            <a:r>
              <a:rPr lang="en-AU" dirty="0"/>
              <a:t>The observer: takes notes while the participant is speaking, records their responses as much in their words as possible. </a:t>
            </a:r>
            <a:endParaRPr lang="en-US" dirty="0"/>
          </a:p>
          <a:p>
            <a:pPr marL="650240" lvl="1" indent="-177165">
              <a:buFont typeface="Arial,Sans-Serif"/>
              <a:buChar char="•"/>
            </a:pPr>
            <a:r>
              <a:rPr lang="en-AU" dirty="0"/>
              <a:t>When working as a pair you can have primary and secondary researcher roles, where one person leads and the second person supports and documents. </a:t>
            </a:r>
            <a:endParaRPr lang="en-US" dirty="0"/>
          </a:p>
          <a:p>
            <a:pPr marL="650240" lvl="1" indent="-177165">
              <a:buFont typeface="Arial,Sans-Serif"/>
              <a:buChar char="•"/>
            </a:pPr>
            <a:r>
              <a:rPr lang="en-AU" dirty="0"/>
              <a:t>This doesn’t just benefit the research team, but helps in the interview itself to provide the interviewee with a single focal point for the conversation, and for the primary researcher and interviewee to build rapport and understanding.</a:t>
            </a:r>
            <a:endParaRPr lang="en-US" dirty="0"/>
          </a:p>
          <a:p>
            <a:pPr marL="650240" lvl="1" indent="-177165">
              <a:buFont typeface="Arial,Sans-Serif"/>
              <a:buChar char="•"/>
            </a:pPr>
            <a:r>
              <a:rPr lang="en-AU" dirty="0"/>
              <a:t>If you work in a pair, don’t let one person do all the talking. The secondary researcher has a critical role in supporting the primary researcher, able to follow up on areas of interest, spotting gaps, helping keep the interview on track. Rotating the roles between interviews can be a great way of keeping fresh and avoiding tiredness, too.</a:t>
            </a:r>
            <a:endParaRPr lang="en-US" dirty="0"/>
          </a:p>
          <a:p>
            <a:endParaRPr lang="en-AU" dirty="0"/>
          </a:p>
          <a:p>
            <a:pPr marL="177165" indent="-177165">
              <a:buFont typeface="Arial,Sans-Serif"/>
              <a:buChar char="•"/>
            </a:pPr>
            <a:r>
              <a:rPr lang="en-AU" dirty="0"/>
              <a:t>The note taker/observer is </a:t>
            </a:r>
            <a:r>
              <a:rPr lang="en-AU" b="1" dirty="0"/>
              <a:t>very</a:t>
            </a:r>
            <a:r>
              <a:rPr lang="en-AU" dirty="0"/>
              <a:t> important!! What they're doing is capturing the interview, your notes are what we're going to have to use on day two for synthesis. Try to write as much as possible, even if it doesn't seem like it's important. Whatever the person is saying just write it down. Write everything down. Capture body language too, facial reactions to questions</a:t>
            </a:r>
            <a:endParaRPr lang="en-US"/>
          </a:p>
          <a:p>
            <a:pPr marL="177165" indent="-177165">
              <a:buFont typeface="Arial,Sans-Serif"/>
              <a:buChar char="•"/>
            </a:pPr>
            <a:r>
              <a:rPr lang="en-AU" dirty="0"/>
              <a:t>It can be good to clarify the roles at the beginning of the interview: "Good morning, I'm Amy, I'm here to run an interview. I've got Matthew with me. He's observing today, he's going to be madly taking notes and writing down what we're saying.“</a:t>
            </a:r>
            <a:endParaRPr lang="en-US" dirty="0"/>
          </a:p>
          <a:p>
            <a:pPr marL="177165" indent="-177165">
              <a:buFont typeface="Arial,Sans-Serif"/>
              <a:buChar char="•"/>
            </a:pPr>
            <a:r>
              <a:rPr lang="en-AU" dirty="0"/>
              <a:t>The interviewer might want to check with the observer at the end if they have any questions.</a:t>
            </a:r>
            <a:endParaRPr lang="en-US" dirty="0"/>
          </a:p>
          <a:p>
            <a:pPr marL="177165" indent="-177165">
              <a:buFont typeface="Arial,Sans-Serif"/>
              <a:buChar char="•"/>
            </a:pPr>
            <a:r>
              <a:rPr lang="en-AU" dirty="0"/>
              <a:t>Some </a:t>
            </a:r>
            <a:r>
              <a:rPr lang="en-AU" dirty="0" err="1"/>
              <a:t>inteviewers</a:t>
            </a:r>
            <a:r>
              <a:rPr lang="en-AU" dirty="0"/>
              <a:t> can take notes themselves at the same time. This can be a good way of capturing things that you want to follow up on or probe later</a:t>
            </a:r>
            <a:endParaRPr lang="en-GB" dirty="0"/>
          </a:p>
        </p:txBody>
      </p:sp>
    </p:spTree>
    <p:extLst>
      <p:ext uri="{BB962C8B-B14F-4D97-AF65-F5344CB8AC3E}">
        <p14:creationId xmlns:p14="http://schemas.microsoft.com/office/powerpoint/2010/main" val="148072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38150" y="706438"/>
            <a:ext cx="6276975" cy="353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15715" y="4471738"/>
            <a:ext cx="5725718" cy="4236384"/>
          </a:xfrm>
          <a:prstGeom prst="rect">
            <a:avLst/>
          </a:prstGeom>
        </p:spPr>
        <p:txBody>
          <a:bodyPr lIns="94625" tIns="94625" rIns="94625" bIns="94625" anchor="t" anchorCtr="0">
            <a:noAutofit/>
          </a:bodyPr>
          <a:lstStyle/>
          <a:p>
            <a:r>
              <a:rPr lang="en-AU" dirty="0" smtClean="0"/>
              <a:t>Was there any questions that went</a:t>
            </a:r>
            <a:r>
              <a:rPr lang="en-AU" baseline="0" dirty="0" smtClean="0"/>
              <a:t> well – pass back to the teams interviewing.</a:t>
            </a:r>
            <a:endParaRPr dirty="0"/>
          </a:p>
        </p:txBody>
      </p:sp>
    </p:spTree>
    <p:extLst>
      <p:ext uri="{BB962C8B-B14F-4D97-AF65-F5344CB8AC3E}">
        <p14:creationId xmlns:p14="http://schemas.microsoft.com/office/powerpoint/2010/main" val="12750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10mins max </a:t>
            </a:r>
          </a:p>
          <a:p>
            <a:endParaRPr lang="en-AU"/>
          </a:p>
        </p:txBody>
      </p:sp>
      <p:sp>
        <p:nvSpPr>
          <p:cNvPr id="4" name="Slide Number Placeholder 3"/>
          <p:cNvSpPr>
            <a:spLocks noGrp="1"/>
          </p:cNvSpPr>
          <p:nvPr>
            <p:ph type="sldNum" sz="quarter" idx="10"/>
          </p:nvPr>
        </p:nvSpPr>
        <p:spPr/>
        <p:txBody>
          <a:bodyPr/>
          <a:lstStyle/>
          <a:p>
            <a:fld id="{2F3B6A20-CE8C-7E4E-A575-46230F6630EA}" type="slidenum">
              <a:rPr lang="en-US" smtClean="0"/>
              <a:t>14</a:t>
            </a:fld>
            <a:endParaRPr lang="en-US"/>
          </a:p>
        </p:txBody>
      </p:sp>
    </p:spTree>
    <p:extLst>
      <p:ext uri="{BB962C8B-B14F-4D97-AF65-F5344CB8AC3E}">
        <p14:creationId xmlns:p14="http://schemas.microsoft.com/office/powerpoint/2010/main" val="828782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6235FB79-F35C-4267-8C28-D3EA29794483}" type="slidenum">
              <a:rPr lang="en-AU" smtClean="0"/>
              <a:t>15</a:t>
            </a:fld>
            <a:endParaRPr lang="en-AU"/>
          </a:p>
        </p:txBody>
      </p:sp>
    </p:spTree>
    <p:extLst>
      <p:ext uri="{BB962C8B-B14F-4D97-AF65-F5344CB8AC3E}">
        <p14:creationId xmlns:p14="http://schemas.microsoft.com/office/powerpoint/2010/main" val="661407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421" indent="-177421" defTabSz="946120">
              <a:buFont typeface="Arial" panose="020B0604020202020204" pitchFamily="34" charset="0"/>
              <a:buChar char="•"/>
              <a:defRPr/>
            </a:pPr>
            <a:r>
              <a:rPr lang="en-US" b="1"/>
              <a:t>A key quote / observation is something that stood out for you </a:t>
            </a:r>
            <a:r>
              <a:rPr lang="en-US"/>
              <a:t>(it revealed something new about your user / challenged or confirmed an assumption / changed how you think about your problem)</a:t>
            </a:r>
          </a:p>
          <a:p>
            <a:pPr marL="177421" indent="-177421" defTabSz="946120">
              <a:buFont typeface="Arial" panose="020B0604020202020204" pitchFamily="34" charset="0"/>
              <a:buChar char="•"/>
              <a:defRPr/>
            </a:pPr>
            <a:r>
              <a:rPr lang="en-US" b="1"/>
              <a:t>NOT everything you heard</a:t>
            </a:r>
          </a:p>
          <a:p>
            <a:pPr marL="177421" indent="-177421" defTabSz="946120">
              <a:buFont typeface="Arial" panose="020B0604020202020204" pitchFamily="34" charset="0"/>
              <a:buChar char="•"/>
              <a:defRPr/>
            </a:pPr>
            <a:r>
              <a:rPr lang="en-US" b="1"/>
              <a:t>Watch for personal bias – focus on what was important for the user in the context of your problem.</a:t>
            </a:r>
            <a:r>
              <a:rPr lang="en-US" b="1" baseline="0"/>
              <a:t> </a:t>
            </a:r>
            <a:r>
              <a:rPr lang="en-US" b="0" baseline="0"/>
              <a:t>Bias can come if you start writing he said/she said. Only note down observations e.g. seems frustrated at not being able to access learning opportunities or quotes. The easy was to differentiate is put your quotes in “”.</a:t>
            </a:r>
            <a:endParaRPr lang="en-US" b="1"/>
          </a:p>
          <a:p>
            <a:pPr marL="177421" indent="-177421" defTabSz="946120">
              <a:buFont typeface="Arial" panose="020B0604020202020204" pitchFamily="34" charset="0"/>
              <a:buChar char="•"/>
              <a:defRPr/>
            </a:pPr>
            <a:endParaRPr lang="en-US" b="1"/>
          </a:p>
          <a:p>
            <a:pPr defTabSz="946120">
              <a:defRPr/>
            </a:pPr>
            <a:r>
              <a:rPr lang="en-US" b="1"/>
              <a:t>Activity</a:t>
            </a:r>
            <a:endParaRPr lang="en-AU" b="1"/>
          </a:p>
          <a:p>
            <a:pPr marL="203680" indent="-203680" defTabSz="946120">
              <a:buFont typeface="Arial" panose="020B0604020202020204" pitchFamily="34" charset="0"/>
              <a:buChar char="•"/>
              <a:defRPr/>
            </a:pPr>
            <a:r>
              <a:rPr lang="en-AU"/>
              <a:t>So you've just done a review of your notes and looked at what key quotes and observations came out. Write these onto Post-It notes.  </a:t>
            </a:r>
          </a:p>
          <a:p>
            <a:endParaRPr lang="en-AU" b="1"/>
          </a:p>
          <a:p>
            <a:r>
              <a:rPr lang="en-AU" b="1"/>
              <a:t>A note on notes: </a:t>
            </a:r>
          </a:p>
          <a:p>
            <a:pPr marL="122209" indent="-122209">
              <a:buFont typeface="Arial" panose="020B0604020202020204" pitchFamily="34" charset="0"/>
              <a:buChar char="•"/>
            </a:pPr>
            <a:r>
              <a:rPr lang="en-AU"/>
              <a:t>Only capture the KEY quotes and observations. </a:t>
            </a:r>
          </a:p>
          <a:p>
            <a:pPr marL="122209" indent="-122209">
              <a:buFont typeface="Arial" panose="020B0604020202020204" pitchFamily="34" charset="0"/>
              <a:buChar char="•"/>
            </a:pPr>
            <a:r>
              <a:rPr lang="en-AU"/>
              <a:t>We’re not looking to have </a:t>
            </a:r>
            <a:r>
              <a:rPr lang="en-AU" i="1"/>
              <a:t>everything </a:t>
            </a:r>
            <a:r>
              <a:rPr lang="en-AU"/>
              <a:t>up on our wall when we’re doing synthesis – we’re looking for the things that seemed significant or surprising, insightful, or something you heard over and over again. </a:t>
            </a:r>
          </a:p>
          <a:p>
            <a:pPr marL="122209" indent="-122209">
              <a:buFont typeface="Arial" panose="020B0604020202020204" pitchFamily="34" charset="0"/>
              <a:buChar char="•"/>
            </a:pPr>
            <a:r>
              <a:rPr lang="en-AU"/>
              <a:t>It helps to ask yourself: </a:t>
            </a:r>
            <a:r>
              <a:rPr lang="en-AU" i="1"/>
              <a:t>What stood out from this interview? </a:t>
            </a:r>
          </a:p>
          <a:p>
            <a:pPr marL="203680" indent="-203680" defTabSz="946120">
              <a:buFont typeface="Arial" panose="020B0604020202020204" pitchFamily="34" charset="0"/>
              <a:buChar char="•"/>
              <a:defRPr/>
            </a:pPr>
            <a:endParaRPr lang="en-AU"/>
          </a:p>
        </p:txBody>
      </p:sp>
      <p:sp>
        <p:nvSpPr>
          <p:cNvPr id="4" name="Slide Number Placeholder 3"/>
          <p:cNvSpPr>
            <a:spLocks noGrp="1"/>
          </p:cNvSpPr>
          <p:nvPr>
            <p:ph type="sldNum" sz="quarter" idx="10"/>
          </p:nvPr>
        </p:nvSpPr>
        <p:spPr/>
        <p:txBody>
          <a:bodyPr/>
          <a:lstStyle/>
          <a:p>
            <a:fld id="{5A2C6B0E-9C5D-4487-B167-BFDAB6C8874E}" type="slidenum">
              <a:rPr lang="en-AU" smtClean="0">
                <a:solidFill>
                  <a:prstClr val="black"/>
                </a:solidFill>
              </a:rPr>
              <a:pPr/>
              <a:t>16</a:t>
            </a:fld>
            <a:endParaRPr lang="en-AU">
              <a:solidFill>
                <a:prstClr val="black"/>
              </a:solidFill>
            </a:endParaRPr>
          </a:p>
        </p:txBody>
      </p:sp>
    </p:spTree>
    <p:extLst>
      <p:ext uri="{BB962C8B-B14F-4D97-AF65-F5344CB8AC3E}">
        <p14:creationId xmlns:p14="http://schemas.microsoft.com/office/powerpoint/2010/main" val="1012740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What’s next… </a:t>
            </a:r>
          </a:p>
        </p:txBody>
      </p:sp>
      <p:sp>
        <p:nvSpPr>
          <p:cNvPr id="4" name="Slide Number Placeholder 3"/>
          <p:cNvSpPr>
            <a:spLocks noGrp="1"/>
          </p:cNvSpPr>
          <p:nvPr>
            <p:ph type="sldNum" sz="quarter" idx="10"/>
          </p:nvPr>
        </p:nvSpPr>
        <p:spPr/>
        <p:txBody>
          <a:bodyPr/>
          <a:lstStyle/>
          <a:p>
            <a:fld id="{6235FB79-F35C-4267-8C28-D3EA29794483}" type="slidenum">
              <a:rPr lang="en-AU" smtClean="0">
                <a:solidFill>
                  <a:prstClr val="black"/>
                </a:solidFill>
              </a:rPr>
              <a:pPr/>
              <a:t>17</a:t>
            </a:fld>
            <a:endParaRPr lang="en-AU">
              <a:solidFill>
                <a:prstClr val="black"/>
              </a:solidFill>
            </a:endParaRPr>
          </a:p>
        </p:txBody>
      </p:sp>
    </p:spTree>
    <p:extLst>
      <p:ext uri="{BB962C8B-B14F-4D97-AF65-F5344CB8AC3E}">
        <p14:creationId xmlns:p14="http://schemas.microsoft.com/office/powerpoint/2010/main" val="117975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Normally research participants would receive a consent form a few days before a research session,</a:t>
            </a:r>
            <a:r>
              <a:rPr lang="en-AU" baseline="0" dirty="0" smtClean="0"/>
              <a:t> to give them time to review it and understand it </a:t>
            </a:r>
            <a:r>
              <a:rPr lang="en-AU" baseline="0" dirty="0" smtClean="0">
                <a:sym typeface="Wingdings" panose="05000000000000000000" pitchFamily="2" charset="2"/>
              </a:rPr>
              <a:t></a:t>
            </a:r>
            <a:endParaRPr lang="en-AU" dirty="0"/>
          </a:p>
        </p:txBody>
      </p:sp>
      <p:sp>
        <p:nvSpPr>
          <p:cNvPr id="4" name="Slide Number Placeholder 3"/>
          <p:cNvSpPr>
            <a:spLocks noGrp="1"/>
          </p:cNvSpPr>
          <p:nvPr>
            <p:ph type="sldNum" sz="quarter" idx="10"/>
          </p:nvPr>
        </p:nvSpPr>
        <p:spPr/>
        <p:txBody>
          <a:bodyPr/>
          <a:lstStyle/>
          <a:p>
            <a:fld id="{44111B5A-960F-4438-B680-2E8EB7729B2B}" type="slidenum">
              <a:rPr lang="en-AU" smtClean="0"/>
              <a:t>2</a:t>
            </a:fld>
            <a:endParaRPr lang="en-AU"/>
          </a:p>
        </p:txBody>
      </p:sp>
    </p:spTree>
    <p:extLst>
      <p:ext uri="{BB962C8B-B14F-4D97-AF65-F5344CB8AC3E}">
        <p14:creationId xmlns:p14="http://schemas.microsoft.com/office/powerpoint/2010/main" val="365236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10"/>
          </p:nvPr>
        </p:nvSpPr>
        <p:spPr/>
        <p:txBody>
          <a:bodyPr/>
          <a:lstStyle/>
          <a:p>
            <a:fld id="{6235FB79-F35C-4267-8C28-D3EA29794483}" type="slidenum">
              <a:rPr lang="en-AU" smtClean="0"/>
              <a:t>3</a:t>
            </a:fld>
            <a:endParaRPr lang="en-AU"/>
          </a:p>
        </p:txBody>
      </p:sp>
    </p:spTree>
    <p:extLst>
      <p:ext uri="{BB962C8B-B14F-4D97-AF65-F5344CB8AC3E}">
        <p14:creationId xmlns:p14="http://schemas.microsoft.com/office/powerpoint/2010/main" val="2789545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111B5A-960F-4438-B680-2E8EB7729B2B}" type="slidenum">
              <a:rPr lang="en-AU" smtClean="0"/>
              <a:t>4</a:t>
            </a:fld>
            <a:endParaRPr lang="en-AU"/>
          </a:p>
        </p:txBody>
      </p:sp>
    </p:spTree>
    <p:extLst>
      <p:ext uri="{BB962C8B-B14F-4D97-AF65-F5344CB8AC3E}">
        <p14:creationId xmlns:p14="http://schemas.microsoft.com/office/powerpoint/2010/main" val="1047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4111B5A-960F-4438-B680-2E8EB7729B2B}" type="slidenum">
              <a:rPr lang="en-AU" smtClean="0"/>
              <a:t>5</a:t>
            </a:fld>
            <a:endParaRPr lang="en-AU"/>
          </a:p>
        </p:txBody>
      </p:sp>
    </p:spTree>
    <p:extLst>
      <p:ext uri="{BB962C8B-B14F-4D97-AF65-F5344CB8AC3E}">
        <p14:creationId xmlns:p14="http://schemas.microsoft.com/office/powerpoint/2010/main" val="345619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baseline="0" dirty="0">
              <a:cs typeface="Calibri"/>
            </a:endParaRPr>
          </a:p>
        </p:txBody>
      </p:sp>
      <p:sp>
        <p:nvSpPr>
          <p:cNvPr id="4" name="Slide Number Placeholder 3"/>
          <p:cNvSpPr>
            <a:spLocks noGrp="1"/>
          </p:cNvSpPr>
          <p:nvPr>
            <p:ph type="sldNum" sz="quarter" idx="10"/>
          </p:nvPr>
        </p:nvSpPr>
        <p:spPr/>
        <p:txBody>
          <a:bodyPr/>
          <a:lstStyle/>
          <a:p>
            <a:fld id="{6235FB79-F35C-4267-8C28-D3EA29794483}"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945389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38150" y="706438"/>
            <a:ext cx="6276975" cy="353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15715" y="4471738"/>
            <a:ext cx="5725718" cy="4236384"/>
          </a:xfrm>
          <a:prstGeom prst="rect">
            <a:avLst/>
          </a:prstGeom>
        </p:spPr>
        <p:txBody>
          <a:bodyPr lIns="94625" tIns="94625" rIns="94625" bIns="94625" anchor="t" anchorCtr="0">
            <a:noAutofit/>
          </a:bodyPr>
          <a:lstStyle/>
          <a:p>
            <a:endParaRPr lang="en-US" b="1" dirty="0">
              <a:cs typeface="Calibri"/>
            </a:endParaRPr>
          </a:p>
          <a:p>
            <a:endParaRPr/>
          </a:p>
        </p:txBody>
      </p:sp>
    </p:spTree>
    <p:extLst>
      <p:ext uri="{BB962C8B-B14F-4D97-AF65-F5344CB8AC3E}">
        <p14:creationId xmlns:p14="http://schemas.microsoft.com/office/powerpoint/2010/main" val="1810054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38150" y="706438"/>
            <a:ext cx="6276975" cy="353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15715" y="4471738"/>
            <a:ext cx="5725718" cy="4236384"/>
          </a:xfrm>
          <a:prstGeom prst="rect">
            <a:avLst/>
          </a:prstGeom>
        </p:spPr>
        <p:txBody>
          <a:bodyPr lIns="94625" tIns="94625" rIns="94625" bIns="94625" anchor="t" anchorCtr="0">
            <a:noAutofit/>
          </a:bodyPr>
          <a:lstStyle/>
          <a:p>
            <a:r>
              <a:rPr lang="en-US" b="1" dirty="0"/>
              <a:t>Roles in prototype testing </a:t>
            </a:r>
            <a:endParaRPr lang="en-US" dirty="0"/>
          </a:p>
          <a:p>
            <a:r>
              <a:rPr lang="en-AU" dirty="0"/>
              <a:t>There are three roles in an interview</a:t>
            </a:r>
            <a:endParaRPr lang="en-US" dirty="0"/>
          </a:p>
          <a:p>
            <a:pPr marL="177165" indent="-177165">
              <a:buFont typeface="Arial,Sans-Serif"/>
              <a:buChar char="•"/>
            </a:pPr>
            <a:r>
              <a:rPr lang="en-AU" dirty="0"/>
              <a:t>The participant: the person who's being interviewed. </a:t>
            </a:r>
            <a:endParaRPr lang="en-US" dirty="0"/>
          </a:p>
          <a:p>
            <a:pPr marL="177165" indent="-177165">
              <a:buFont typeface="Arial,Sans-Serif"/>
              <a:buChar char="•"/>
            </a:pPr>
            <a:r>
              <a:rPr lang="en-AU" dirty="0"/>
              <a:t>The interviewer, or the lead researcher: the person who is asking the questions, prompting the interview, guiding the interview. </a:t>
            </a:r>
            <a:endParaRPr lang="en-US" dirty="0"/>
          </a:p>
          <a:p>
            <a:pPr marL="177165" indent="-177165">
              <a:buFont typeface="Arial,Sans-Serif"/>
              <a:buChar char="•"/>
            </a:pPr>
            <a:r>
              <a:rPr lang="en-AU" dirty="0"/>
              <a:t>The observer: takes notes while the participant is speaking, records their responses as much in their words as possible. </a:t>
            </a:r>
            <a:endParaRPr lang="en-US" dirty="0"/>
          </a:p>
          <a:p>
            <a:pPr marL="650240" lvl="1" indent="-177165">
              <a:buFont typeface="Arial,Sans-Serif"/>
              <a:buChar char="•"/>
            </a:pPr>
            <a:r>
              <a:rPr lang="en-AU" dirty="0"/>
              <a:t>When working as a pair you can have primary and secondary researcher roles, where one person leads and the second person supports and documents. </a:t>
            </a:r>
            <a:endParaRPr lang="en-US" dirty="0"/>
          </a:p>
          <a:p>
            <a:pPr marL="650240" lvl="1" indent="-177165">
              <a:buFont typeface="Arial,Sans-Serif"/>
              <a:buChar char="•"/>
            </a:pPr>
            <a:r>
              <a:rPr lang="en-AU" dirty="0"/>
              <a:t>This doesn’t just benefit the research team, but helps in the interview itself to provide the interviewee with a single focal point for the conversation, and for the primary researcher and interviewee to build rapport and understanding.</a:t>
            </a:r>
            <a:endParaRPr lang="en-US" dirty="0"/>
          </a:p>
          <a:p>
            <a:pPr marL="650240" lvl="1" indent="-177165">
              <a:buFont typeface="Arial,Sans-Serif"/>
              <a:buChar char="•"/>
            </a:pPr>
            <a:r>
              <a:rPr lang="en-AU" dirty="0"/>
              <a:t>If you work in a pair, don’t let one person do all the talking. The secondary researcher has a critical role in supporting the primary researcher, able to follow up on areas of interest, spotting gaps, helping keep the interview on track. Rotating the roles between interviews can be a great way of keeping fresh and avoiding tiredness, too.</a:t>
            </a:r>
            <a:endParaRPr lang="en-US" dirty="0"/>
          </a:p>
          <a:p>
            <a:endParaRPr lang="en-AU" dirty="0"/>
          </a:p>
          <a:p>
            <a:pPr marL="177165" indent="-177165">
              <a:buFont typeface="Arial,Sans-Serif"/>
              <a:buChar char="•"/>
            </a:pPr>
            <a:r>
              <a:rPr lang="en-AU" dirty="0"/>
              <a:t>The note taker/observer is </a:t>
            </a:r>
            <a:r>
              <a:rPr lang="en-AU" b="1" dirty="0"/>
              <a:t>very</a:t>
            </a:r>
            <a:r>
              <a:rPr lang="en-AU" dirty="0"/>
              <a:t> important!! What they're doing is capturing the interview, your notes are what we're going to have to use on day two for synthesis. Try to write as much as possible, even if it doesn't seem like it's important. Whatever the person is saying just write it down. Write everything down. Capture body language too, facial reactions to questions</a:t>
            </a:r>
            <a:endParaRPr lang="en-US"/>
          </a:p>
          <a:p>
            <a:pPr marL="177165" indent="-177165">
              <a:buFont typeface="Arial,Sans-Serif"/>
              <a:buChar char="•"/>
            </a:pPr>
            <a:r>
              <a:rPr lang="en-AU" dirty="0"/>
              <a:t>It can be good to clarify the roles at the beginning of the interview: "Good morning, I'm Amy, I'm here to run an interview. I've got Matthew with me. He's observing today, he's going to be madly taking notes and writing down what we're saying.“</a:t>
            </a:r>
            <a:endParaRPr lang="en-US" dirty="0"/>
          </a:p>
          <a:p>
            <a:pPr marL="177165" indent="-177165">
              <a:buFont typeface="Arial,Sans-Serif"/>
              <a:buChar char="•"/>
            </a:pPr>
            <a:r>
              <a:rPr lang="en-AU" dirty="0"/>
              <a:t>The interviewer might want to check with the observer at the end if they have any questions.</a:t>
            </a:r>
            <a:endParaRPr lang="en-US" dirty="0"/>
          </a:p>
          <a:p>
            <a:pPr marL="177165" indent="-177165">
              <a:buFont typeface="Arial,Sans-Serif"/>
              <a:buChar char="•"/>
            </a:pPr>
            <a:r>
              <a:rPr lang="en-AU" dirty="0"/>
              <a:t>Some </a:t>
            </a:r>
            <a:r>
              <a:rPr lang="en-AU" dirty="0" err="1"/>
              <a:t>inteviewers</a:t>
            </a:r>
            <a:r>
              <a:rPr lang="en-AU" dirty="0"/>
              <a:t> can take notes themselves at the same time. This can be a good way of capturing things that you want to follow up on or probe later</a:t>
            </a:r>
            <a:endParaRPr lang="en-GB" dirty="0"/>
          </a:p>
        </p:txBody>
      </p:sp>
    </p:spTree>
    <p:extLst>
      <p:ext uri="{BB962C8B-B14F-4D97-AF65-F5344CB8AC3E}">
        <p14:creationId xmlns:p14="http://schemas.microsoft.com/office/powerpoint/2010/main" val="60388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38150" y="706438"/>
            <a:ext cx="6276975" cy="35306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15715" y="4471738"/>
            <a:ext cx="5725718" cy="4236384"/>
          </a:xfrm>
          <a:prstGeom prst="rect">
            <a:avLst/>
          </a:prstGeom>
        </p:spPr>
        <p:txBody>
          <a:bodyPr lIns="94625" tIns="94625" rIns="94625" bIns="94625" anchor="t" anchorCtr="0">
            <a:noAutofit/>
          </a:bodyPr>
          <a:lstStyle/>
          <a:p>
            <a:r>
              <a:rPr lang="en-AU" dirty="0" smtClean="0"/>
              <a:t>Facilitators and observers, decide who will be the facilitator and what you want to most spend the time testing in</a:t>
            </a:r>
            <a:r>
              <a:rPr lang="en-AU" baseline="0" dirty="0" smtClean="0"/>
              <a:t> this session.</a:t>
            </a:r>
            <a:endParaRPr dirty="0"/>
          </a:p>
        </p:txBody>
      </p:sp>
    </p:spTree>
    <p:extLst>
      <p:ext uri="{BB962C8B-B14F-4D97-AF65-F5344CB8AC3E}">
        <p14:creationId xmlns:p14="http://schemas.microsoft.com/office/powerpoint/2010/main" val="4017820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9DAE66-40A4-E34A-8EE1-D91BEF61F97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64333"/>
            <a:ext cx="12192000" cy="1193667"/>
          </a:xfrm>
          <a:prstGeom prst="rect">
            <a:avLst/>
          </a:prstGeom>
        </p:spPr>
      </p:pic>
      <p:pic>
        <p:nvPicPr>
          <p:cNvPr id="7" name="Picture 6">
            <a:extLst>
              <a:ext uri="{FF2B5EF4-FFF2-40B4-BE49-F238E27FC236}">
                <a16:creationId xmlns:a16="http://schemas.microsoft.com/office/drawing/2014/main" id="{1A107253-B73E-EA45-9DB0-DC8B72911EFB}"/>
              </a:ext>
            </a:extLst>
          </p:cNvPr>
          <p:cNvPicPr>
            <a:picLocks noChangeAspect="1"/>
          </p:cNvPicPr>
          <p:nvPr userDrawn="1"/>
        </p:nvPicPr>
        <p:blipFill>
          <a:blip r:embed="rId3"/>
          <a:stretch>
            <a:fillRect/>
          </a:stretch>
        </p:blipFill>
        <p:spPr>
          <a:xfrm>
            <a:off x="10744200" y="5461000"/>
            <a:ext cx="914400" cy="1295400"/>
          </a:xfrm>
          <a:prstGeom prst="rect">
            <a:avLst/>
          </a:prstGeom>
        </p:spPr>
      </p:pic>
      <p:sp>
        <p:nvSpPr>
          <p:cNvPr id="10" name="Title Placeholder 8">
            <a:extLst>
              <a:ext uri="{FF2B5EF4-FFF2-40B4-BE49-F238E27FC236}">
                <a16:creationId xmlns:a16="http://schemas.microsoft.com/office/drawing/2014/main" id="{62AC7AA8-A8A0-4843-AAD7-F1E8084D674E}"/>
              </a:ext>
            </a:extLst>
          </p:cNvPr>
          <p:cNvSpPr>
            <a:spLocks noGrp="1"/>
          </p:cNvSpPr>
          <p:nvPr>
            <p:ph type="title"/>
          </p:nvPr>
        </p:nvSpPr>
        <p:spPr>
          <a:xfrm>
            <a:off x="645460" y="408155"/>
            <a:ext cx="10955767" cy="549275"/>
          </a:xfrm>
          <a:prstGeom prst="rect">
            <a:avLst/>
          </a:prstGeom>
        </p:spPr>
        <p:txBody>
          <a:bodyPr vert="horz" lIns="91440" tIns="45720" rIns="91440" bIns="45720" rtlCol="0" anchor="t">
            <a:normAutofit/>
          </a:bodyPr>
          <a:lstStyle>
            <a:lvl1pPr algn="l">
              <a:defRPr/>
            </a:lvl1pPr>
          </a:lstStyle>
          <a:p>
            <a:r>
              <a:rPr lang="en-US"/>
              <a:t>Click to edit Master title style</a:t>
            </a:r>
          </a:p>
        </p:txBody>
      </p:sp>
      <p:sp>
        <p:nvSpPr>
          <p:cNvPr id="14" name="Text Placeholder 13">
            <a:extLst>
              <a:ext uri="{FF2B5EF4-FFF2-40B4-BE49-F238E27FC236}">
                <a16:creationId xmlns:a16="http://schemas.microsoft.com/office/drawing/2014/main" id="{898B829C-91C0-434B-B487-9FCBE4BD432F}"/>
              </a:ext>
            </a:extLst>
          </p:cNvPr>
          <p:cNvSpPr>
            <a:spLocks noGrp="1"/>
          </p:cNvSpPr>
          <p:nvPr>
            <p:ph type="body" sz="quarter" idx="11"/>
          </p:nvPr>
        </p:nvSpPr>
        <p:spPr>
          <a:xfrm>
            <a:off x="646113" y="1262146"/>
            <a:ext cx="5206047" cy="3894137"/>
          </a:xfrm>
        </p:spPr>
        <p:txBody>
          <a:bodyPr/>
          <a:lstStyle>
            <a:lvl1pPr marL="342900" indent="-342900">
              <a:buClr>
                <a:srgbClr val="254F90"/>
              </a:buClr>
              <a:buFont typeface="Arial" panose="020B0604020202020204" pitchFamily="34" charset="0"/>
              <a:buChar char="•"/>
              <a:defRPr/>
            </a:lvl1pPr>
          </a:lstStyle>
          <a:p>
            <a:pPr lvl="0"/>
            <a:r>
              <a:rPr lang="en-US"/>
              <a:t>Click to edit Master text styles</a:t>
            </a:r>
          </a:p>
        </p:txBody>
      </p:sp>
      <p:sp>
        <p:nvSpPr>
          <p:cNvPr id="15" name="Text Placeholder 13">
            <a:extLst>
              <a:ext uri="{FF2B5EF4-FFF2-40B4-BE49-F238E27FC236}">
                <a16:creationId xmlns:a16="http://schemas.microsoft.com/office/drawing/2014/main" id="{F8861A46-1347-554A-84FB-52C732C38247}"/>
              </a:ext>
            </a:extLst>
          </p:cNvPr>
          <p:cNvSpPr>
            <a:spLocks noGrp="1"/>
          </p:cNvSpPr>
          <p:nvPr>
            <p:ph type="body" sz="quarter" idx="12"/>
          </p:nvPr>
        </p:nvSpPr>
        <p:spPr>
          <a:xfrm>
            <a:off x="6394527" y="1262146"/>
            <a:ext cx="5206047" cy="3894137"/>
          </a:xfrm>
        </p:spPr>
        <p:txBody>
          <a:bodyPr/>
          <a:lstStyle>
            <a:lvl1pPr marL="342900" indent="-342900">
              <a:buClr>
                <a:srgbClr val="254F90"/>
              </a:buClr>
              <a:buFont typeface="Arial" panose="020B0604020202020204" pitchFamily="34" charset="0"/>
              <a:buChar char="•"/>
              <a:defRPr/>
            </a:lvl1pPr>
          </a:lstStyle>
          <a:p>
            <a:pPr lvl="0"/>
            <a:r>
              <a:rPr lang="en-US"/>
              <a:t>Click to edit Master text styles</a:t>
            </a:r>
          </a:p>
        </p:txBody>
      </p:sp>
    </p:spTree>
    <p:extLst>
      <p:ext uri="{BB962C8B-B14F-4D97-AF65-F5344CB8AC3E}">
        <p14:creationId xmlns:p14="http://schemas.microsoft.com/office/powerpoint/2010/main" val="154142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ist with line - CHARCOA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984" y="667912"/>
            <a:ext cx="3384550" cy="5522177"/>
          </a:xfrm>
        </p:spPr>
        <p:txBody>
          <a:bodyPr>
            <a:normAutofit/>
          </a:bodyPr>
          <a:lstStyle>
            <a:lvl1pPr>
              <a:lnSpc>
                <a:spcPct val="100000"/>
              </a:lnSpc>
              <a:defRPr sz="4400">
                <a:solidFill>
                  <a:schemeClr val="accent1"/>
                </a:solidFill>
              </a:defRPr>
            </a:lvl1pPr>
          </a:lstStyle>
          <a:p>
            <a:r>
              <a:rPr lang="en-US"/>
              <a:t>Click to edit Master title style</a:t>
            </a:r>
          </a:p>
        </p:txBody>
      </p:sp>
      <p:cxnSp>
        <p:nvCxnSpPr>
          <p:cNvPr id="5" name="Straight Connector 4"/>
          <p:cNvCxnSpPr/>
          <p:nvPr/>
        </p:nvCxnSpPr>
        <p:spPr>
          <a:xfrm>
            <a:off x="4229100" y="667912"/>
            <a:ext cx="0" cy="552217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30761F7B-1263-D643-8C03-78EDCAEC042C}"/>
              </a:ext>
            </a:extLst>
          </p:cNvPr>
          <p:cNvSpPr>
            <a:spLocks noGrp="1"/>
          </p:cNvSpPr>
          <p:nvPr>
            <p:ph type="ftr" sz="quarter" idx="10"/>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4C3D9754-B87D-0840-A6F3-C2DF32FE0BA9}"/>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
        <p:nvSpPr>
          <p:cNvPr id="11" name="Content Placeholder 2">
            <a:extLst>
              <a:ext uri="{FF2B5EF4-FFF2-40B4-BE49-F238E27FC236}">
                <a16:creationId xmlns:a16="http://schemas.microsoft.com/office/drawing/2014/main" id="{B0308FA4-87FB-5244-974D-E80579291A15}"/>
              </a:ext>
            </a:extLst>
          </p:cNvPr>
          <p:cNvSpPr>
            <a:spLocks noGrp="1"/>
          </p:cNvSpPr>
          <p:nvPr>
            <p:ph idx="1"/>
          </p:nvPr>
        </p:nvSpPr>
        <p:spPr>
          <a:xfrm>
            <a:off x="4724400" y="667912"/>
            <a:ext cx="6796617" cy="5522177"/>
          </a:xfrm>
        </p:spPr>
        <p:txBody>
          <a:bodyPr anchor="ctr">
            <a:normAutofit/>
          </a:bodyPr>
          <a:lstStyle>
            <a:lvl1pPr marL="0" marR="0" indent="0" algn="l" defTabSz="914324" rtl="0" eaLnBrk="1" fontAlgn="auto" latinLnBrk="0" hangingPunct="1">
              <a:lnSpc>
                <a:spcPct val="120000"/>
              </a:lnSpc>
              <a:spcBef>
                <a:spcPts val="1000"/>
              </a:spcBef>
              <a:spcAft>
                <a:spcPts val="667"/>
              </a:spcAft>
              <a:buClrTx/>
              <a:buSzTx/>
              <a:buFont typeface="Arial"/>
              <a:buNone/>
              <a:tabLst/>
              <a:defRPr sz="2800">
                <a:solidFill>
                  <a:schemeClr val="bg1"/>
                </a:solidFill>
              </a:defRPr>
            </a:lvl1pPr>
            <a:lvl2pPr marL="457162" indent="0">
              <a:lnSpc>
                <a:spcPct val="120000"/>
              </a:lnSpc>
              <a:spcAft>
                <a:spcPts val="667"/>
              </a:spcAft>
              <a:buNone/>
              <a:defRPr sz="2800">
                <a:solidFill>
                  <a:schemeClr val="bg1"/>
                </a:solidFill>
              </a:defRPr>
            </a:lvl2pPr>
            <a:lvl3pPr marL="914324" indent="0">
              <a:lnSpc>
                <a:spcPct val="120000"/>
              </a:lnSpc>
              <a:spcAft>
                <a:spcPts val="667"/>
              </a:spcAft>
              <a:buNone/>
              <a:defRPr sz="2800">
                <a:solidFill>
                  <a:schemeClr val="bg1"/>
                </a:solidFill>
              </a:defRPr>
            </a:lvl3pPr>
            <a:lvl4pPr marL="1371486" indent="0">
              <a:lnSpc>
                <a:spcPct val="120000"/>
              </a:lnSpc>
              <a:spcAft>
                <a:spcPts val="667"/>
              </a:spcAft>
              <a:buNone/>
              <a:defRPr sz="2800">
                <a:solidFill>
                  <a:schemeClr val="bg1"/>
                </a:solidFill>
              </a:defRPr>
            </a:lvl4pPr>
            <a:lvl5pPr marL="1828648" indent="0">
              <a:lnSpc>
                <a:spcPct val="120000"/>
              </a:lnSpc>
              <a:spcAft>
                <a:spcPts val="667"/>
              </a:spcAft>
              <a:buNone/>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9343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2 column -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0984" y="1825625"/>
            <a:ext cx="516149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6242" y="1825625"/>
            <a:ext cx="51847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C8672A2B-1600-C546-B4B6-7C5D68B91A2C}"/>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076FD914-D158-C54E-BD0D-AEE6BFF27925}"/>
              </a:ext>
            </a:extLst>
          </p:cNvPr>
          <p:cNvSpPr>
            <a:spLocks noGrp="1"/>
          </p:cNvSpPr>
          <p:nvPr>
            <p:ph type="ftr" sz="quarter" idx="10"/>
          </p:nvPr>
        </p:nvSpPr>
        <p:spPr/>
        <p:txBody>
          <a:bodyPr/>
          <a:lstStyle/>
          <a:p>
            <a:endParaRPr lang="en-US"/>
          </a:p>
        </p:txBody>
      </p:sp>
      <p:sp>
        <p:nvSpPr>
          <p:cNvPr id="7" name="Slide Number Placeholder 6">
            <a:extLst>
              <a:ext uri="{FF2B5EF4-FFF2-40B4-BE49-F238E27FC236}">
                <a16:creationId xmlns:a16="http://schemas.microsoft.com/office/drawing/2014/main" id="{21AE9B75-F622-384A-B417-FFA3D0346DDD}"/>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286143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and 2 column - CHARCOAL">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0984" y="1825625"/>
            <a:ext cx="5161492"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6242" y="1825625"/>
            <a:ext cx="518477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DA642FD-94AF-9F4B-B6AA-B3BC0BF39F9E}"/>
              </a:ext>
            </a:extLst>
          </p:cNvPr>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69976E04-27DA-8F42-928A-703A3E5CAA5F}"/>
              </a:ext>
            </a:extLst>
          </p:cNvPr>
          <p:cNvSpPr>
            <a:spLocks noGrp="1"/>
          </p:cNvSpPr>
          <p:nvPr>
            <p:ph type="ftr" sz="quarter" idx="10"/>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9F0079BA-0A59-4347-9DD2-A9E0E85555E8}"/>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5241923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3 column -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0984" y="1820614"/>
            <a:ext cx="3384549" cy="4375303"/>
          </a:xfrm>
        </p:spPr>
        <p:txBody>
          <a:bodyPr>
            <a:normAutofit/>
          </a:bodyPr>
          <a:lstStyle>
            <a:lvl1pPr marL="0" indent="0">
              <a:lnSpc>
                <a:spcPct val="120000"/>
              </a:lnSpc>
              <a:spcBef>
                <a:spcPts val="0"/>
              </a:spcBef>
              <a:spcAft>
                <a:spcPts val="1333"/>
              </a:spcAft>
              <a:buNone/>
              <a:defRPr sz="2400"/>
            </a:lvl1pPr>
            <a:lvl2pPr marL="457162" indent="0">
              <a:buNone/>
              <a:defRPr sz="2400"/>
            </a:lvl2pPr>
            <a:lvl3pPr marL="914324" indent="0">
              <a:buNone/>
              <a:defRPr/>
            </a:lvl3pPr>
            <a:lvl4pPr marL="1371486" indent="0">
              <a:buNone/>
              <a:defRPr/>
            </a:lvl4pPr>
            <a:lvl5pPr marL="1828648" indent="0">
              <a:buNone/>
              <a:defRPr/>
            </a:lvl5pPr>
          </a:lstStyle>
          <a:p>
            <a:pPr lvl="0"/>
            <a:r>
              <a:rPr lang="en-US"/>
              <a:t>Edit Master text styles</a:t>
            </a:r>
          </a:p>
        </p:txBody>
      </p:sp>
      <p:sp>
        <p:nvSpPr>
          <p:cNvPr id="7" name="Content Placeholder 2"/>
          <p:cNvSpPr>
            <a:spLocks noGrp="1"/>
          </p:cNvSpPr>
          <p:nvPr>
            <p:ph sz="half" idx="10"/>
          </p:nvPr>
        </p:nvSpPr>
        <p:spPr>
          <a:xfrm>
            <a:off x="4392084" y="1820614"/>
            <a:ext cx="3384549" cy="4375303"/>
          </a:xfrm>
        </p:spPr>
        <p:txBody>
          <a:bodyPr>
            <a:normAutofit/>
          </a:bodyPr>
          <a:lstStyle>
            <a:lvl1pPr marL="0" indent="0">
              <a:lnSpc>
                <a:spcPct val="120000"/>
              </a:lnSpc>
              <a:spcBef>
                <a:spcPts val="0"/>
              </a:spcBef>
              <a:spcAft>
                <a:spcPts val="1333"/>
              </a:spcAft>
              <a:buNone/>
              <a:defRPr sz="2400"/>
            </a:lvl1pPr>
            <a:lvl2pPr marL="457162" indent="0">
              <a:buNone/>
              <a:defRPr sz="2400"/>
            </a:lvl2pPr>
            <a:lvl3pPr marL="914324" indent="0">
              <a:buNone/>
              <a:defRPr/>
            </a:lvl3pPr>
            <a:lvl4pPr marL="1371486" indent="0">
              <a:buNone/>
              <a:defRPr/>
            </a:lvl4pPr>
            <a:lvl5pPr marL="1828648" indent="0">
              <a:buNone/>
              <a:defRPr/>
            </a:lvl5pPr>
          </a:lstStyle>
          <a:p>
            <a:pPr lvl="0"/>
            <a:r>
              <a:rPr lang="en-US"/>
              <a:t>Edit Master text styles</a:t>
            </a:r>
          </a:p>
        </p:txBody>
      </p:sp>
      <p:sp>
        <p:nvSpPr>
          <p:cNvPr id="8" name="Content Placeholder 2"/>
          <p:cNvSpPr>
            <a:spLocks noGrp="1"/>
          </p:cNvSpPr>
          <p:nvPr>
            <p:ph sz="half" idx="11"/>
          </p:nvPr>
        </p:nvSpPr>
        <p:spPr>
          <a:xfrm>
            <a:off x="8131175" y="1820614"/>
            <a:ext cx="3384549" cy="4375303"/>
          </a:xfrm>
        </p:spPr>
        <p:txBody>
          <a:bodyPr>
            <a:normAutofit/>
          </a:bodyPr>
          <a:lstStyle>
            <a:lvl1pPr marL="0" marR="0" indent="0" algn="l" defTabSz="914324" rtl="0" eaLnBrk="1" fontAlgn="auto" latinLnBrk="0" hangingPunct="1">
              <a:lnSpc>
                <a:spcPct val="120000"/>
              </a:lnSpc>
              <a:spcBef>
                <a:spcPts val="0"/>
              </a:spcBef>
              <a:spcAft>
                <a:spcPts val="1333"/>
              </a:spcAft>
              <a:buClrTx/>
              <a:buSzTx/>
              <a:buFont typeface="Arial"/>
              <a:buNone/>
              <a:tabLst/>
              <a:defRPr sz="2400"/>
            </a:lvl1pPr>
            <a:lvl2pPr marL="457162" indent="0">
              <a:buNone/>
              <a:defRPr sz="2400"/>
            </a:lvl2pPr>
            <a:lvl3pPr marL="914324" indent="0">
              <a:buNone/>
              <a:defRPr sz="2400"/>
            </a:lvl3pPr>
            <a:lvl4pPr marL="1371486" indent="0">
              <a:buNone/>
              <a:defRPr/>
            </a:lvl4pPr>
            <a:lvl5pPr marL="1828648" indent="0">
              <a:buNone/>
              <a:defRPr/>
            </a:lvl5pPr>
          </a:lstStyle>
          <a:p>
            <a:pPr lvl="0"/>
            <a:r>
              <a:rPr lang="en-US"/>
              <a:t>Edit Master text styles</a:t>
            </a:r>
          </a:p>
        </p:txBody>
      </p:sp>
      <p:sp>
        <p:nvSpPr>
          <p:cNvPr id="4" name="Footer Placeholder 3">
            <a:extLst>
              <a:ext uri="{FF2B5EF4-FFF2-40B4-BE49-F238E27FC236}">
                <a16:creationId xmlns:a16="http://schemas.microsoft.com/office/drawing/2014/main" id="{75E51294-9259-7E4B-8D5C-46FB24E87E3F}"/>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27249FB-ABDD-A146-A152-DC5915D39A35}"/>
              </a:ext>
            </a:extLst>
          </p:cNvPr>
          <p:cNvSpPr>
            <a:spLocks noGrp="1"/>
          </p:cNvSpPr>
          <p:nvPr>
            <p:ph type="sldNum" sz="quarter" idx="13"/>
          </p:nvPr>
        </p:nvSpPr>
        <p:spPr/>
        <p:txBody>
          <a:bodyPr/>
          <a:lstStyle/>
          <a:p>
            <a:fld id="{204BDF8A-F3AC-4977-BAC0-38A644132836}" type="slidenum">
              <a:rPr lang="en-US" smtClean="0"/>
              <a:t>‹#›</a:t>
            </a:fld>
            <a:endParaRPr lang="en-US"/>
          </a:p>
        </p:txBody>
      </p:sp>
      <p:sp>
        <p:nvSpPr>
          <p:cNvPr id="6" name="Title 5">
            <a:extLst>
              <a:ext uri="{FF2B5EF4-FFF2-40B4-BE49-F238E27FC236}">
                <a16:creationId xmlns:a16="http://schemas.microsoft.com/office/drawing/2014/main" id="{85537E92-65CA-B649-B2C1-4FD83703AE2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5491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3 column - CHARCOAL">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277" y="1820614"/>
            <a:ext cx="3384549" cy="4375303"/>
          </a:xfrm>
        </p:spPr>
        <p:txBody>
          <a:bodyPr>
            <a:normAutofit/>
          </a:bodyPr>
          <a:lstStyle>
            <a:lvl1pPr marL="0" indent="0">
              <a:lnSpc>
                <a:spcPct val="120000"/>
              </a:lnSpc>
              <a:spcBef>
                <a:spcPts val="0"/>
              </a:spcBef>
              <a:spcAft>
                <a:spcPts val="1333"/>
              </a:spcAft>
              <a:buNone/>
              <a:defRPr sz="2400">
                <a:solidFill>
                  <a:schemeClr val="bg1"/>
                </a:solidFill>
              </a:defRPr>
            </a:lvl1pPr>
            <a:lvl2pPr marL="457162" indent="0">
              <a:buNone/>
              <a:defRPr/>
            </a:lvl2pPr>
            <a:lvl3pPr marL="914324" indent="0">
              <a:buNone/>
              <a:defRPr/>
            </a:lvl3pPr>
            <a:lvl4pPr marL="1371486" indent="0">
              <a:buNone/>
              <a:defRPr/>
            </a:lvl4pPr>
            <a:lvl5pPr marL="1828648" indent="0">
              <a:buNone/>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4397376" y="1820614"/>
            <a:ext cx="3384549" cy="4375303"/>
          </a:xfrm>
        </p:spPr>
        <p:txBody>
          <a:bodyPr>
            <a:normAutofit/>
          </a:bodyPr>
          <a:lstStyle>
            <a:lvl1pPr marL="0" indent="0">
              <a:lnSpc>
                <a:spcPct val="120000"/>
              </a:lnSpc>
              <a:spcBef>
                <a:spcPts val="0"/>
              </a:spcBef>
              <a:spcAft>
                <a:spcPts val="1333"/>
              </a:spcAft>
              <a:buNone/>
              <a:defRPr sz="2400">
                <a:solidFill>
                  <a:schemeClr val="bg1"/>
                </a:solidFill>
              </a:defRPr>
            </a:lvl1pPr>
            <a:lvl2pPr marL="457162" indent="0">
              <a:buNone/>
              <a:defRPr/>
            </a:lvl2pPr>
            <a:lvl3pPr marL="914324" indent="0">
              <a:buNone/>
              <a:defRPr/>
            </a:lvl3pPr>
            <a:lvl4pPr marL="1371486" indent="0">
              <a:buNone/>
              <a:defRPr/>
            </a:lvl4pPr>
            <a:lvl5pPr marL="1828648" indent="0">
              <a:buNone/>
              <a:defRPr/>
            </a:lvl5pPr>
          </a:lstStyle>
          <a:p>
            <a:pPr lvl="0"/>
            <a:r>
              <a:rPr lang="en-US"/>
              <a:t>Edit Master text styles</a:t>
            </a:r>
          </a:p>
          <a:p>
            <a:pPr lvl="1"/>
            <a:r>
              <a:rPr lang="en-US"/>
              <a:t>Second level</a:t>
            </a:r>
          </a:p>
        </p:txBody>
      </p:sp>
      <p:sp>
        <p:nvSpPr>
          <p:cNvPr id="8" name="Content Placeholder 2"/>
          <p:cNvSpPr>
            <a:spLocks noGrp="1"/>
          </p:cNvSpPr>
          <p:nvPr>
            <p:ph sz="half" idx="11"/>
          </p:nvPr>
        </p:nvSpPr>
        <p:spPr>
          <a:xfrm>
            <a:off x="8136468" y="1820614"/>
            <a:ext cx="3384549" cy="4375303"/>
          </a:xfrm>
        </p:spPr>
        <p:txBody>
          <a:bodyPr>
            <a:normAutofit/>
          </a:bodyPr>
          <a:lstStyle>
            <a:lvl1pPr marL="0" indent="0">
              <a:lnSpc>
                <a:spcPct val="120000"/>
              </a:lnSpc>
              <a:spcBef>
                <a:spcPts val="0"/>
              </a:spcBef>
              <a:spcAft>
                <a:spcPts val="1333"/>
              </a:spcAft>
              <a:buNone/>
              <a:defRPr sz="2400">
                <a:solidFill>
                  <a:schemeClr val="bg1"/>
                </a:solidFill>
              </a:defRPr>
            </a:lvl1pPr>
            <a:lvl2pPr marL="457162" indent="0">
              <a:buNone/>
              <a:defRPr/>
            </a:lvl2pPr>
            <a:lvl3pPr marL="914324" indent="0">
              <a:buNone/>
              <a:defRPr/>
            </a:lvl3pPr>
            <a:lvl4pPr marL="1371486" indent="0">
              <a:buNone/>
              <a:defRPr/>
            </a:lvl4pPr>
            <a:lvl5pPr marL="1828648" indent="0">
              <a:buNone/>
              <a:defRPr/>
            </a:lvl5pPr>
          </a:lstStyle>
          <a:p>
            <a:pPr lvl="0"/>
            <a:r>
              <a:rPr lang="en-US"/>
              <a:t>Edit Master text styles</a:t>
            </a:r>
          </a:p>
          <a:p>
            <a:pPr lvl="1"/>
            <a:r>
              <a:rPr lang="en-US"/>
              <a:t>Second level</a:t>
            </a:r>
          </a:p>
        </p:txBody>
      </p:sp>
      <p:sp>
        <p:nvSpPr>
          <p:cNvPr id="4" name="Title 3">
            <a:extLst>
              <a:ext uri="{FF2B5EF4-FFF2-40B4-BE49-F238E27FC236}">
                <a16:creationId xmlns:a16="http://schemas.microsoft.com/office/drawing/2014/main" id="{DA2D714A-9BD9-4D45-8B93-27290E35DA45}"/>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A4C95476-2E6E-6F4B-8325-BBBC85F159F8}"/>
              </a:ext>
            </a:extLst>
          </p:cNvPr>
          <p:cNvSpPr>
            <a:spLocks noGrp="1"/>
          </p:cNvSpPr>
          <p:nvPr>
            <p:ph type="ftr" sz="quarter" idx="12"/>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82B7AE4-D4B4-134F-B68B-E1576FB3BE74}"/>
              </a:ext>
            </a:extLst>
          </p:cNvPr>
          <p:cNvSpPr>
            <a:spLocks noGrp="1"/>
          </p:cNvSpPr>
          <p:nvPr>
            <p:ph type="sldNum" sz="quarter" idx="13"/>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3974747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Full screen graphic">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A90592-4D7C-A543-9154-392C8F27D76C}"/>
              </a:ext>
            </a:extLst>
          </p:cNvPr>
          <p:cNvSpPr>
            <a:spLocks noGrp="1"/>
          </p:cNvSpPr>
          <p:nvPr>
            <p:ph type="title" hasCustomPrompt="1"/>
          </p:nvPr>
        </p:nvSpPr>
        <p:spPr/>
        <p:txBody>
          <a:bodyPr/>
          <a:lstStyle/>
          <a:p>
            <a:r>
              <a:rPr lang="en-GB"/>
              <a:t>Diagrams and charts use this page</a:t>
            </a:r>
            <a:endParaRPr lang="en-US"/>
          </a:p>
        </p:txBody>
      </p:sp>
      <p:sp>
        <p:nvSpPr>
          <p:cNvPr id="4" name="Footer Placeholder 3">
            <a:extLst>
              <a:ext uri="{FF2B5EF4-FFF2-40B4-BE49-F238E27FC236}">
                <a16:creationId xmlns:a16="http://schemas.microsoft.com/office/drawing/2014/main" id="{D26E5458-80E9-154C-92C3-06077A082499}"/>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05DF682-08BC-644A-AF0F-8E3F67BF163E}"/>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1134652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Half image left -WHITE">
    <p:spTree>
      <p:nvGrpSpPr>
        <p:cNvPr id="1" name=""/>
        <p:cNvGrpSpPr/>
        <p:nvPr/>
      </p:nvGrpSpPr>
      <p:grpSpPr>
        <a:xfrm>
          <a:off x="0" y="0"/>
          <a:ext cx="0" cy="0"/>
          <a:chOff x="0" y="0"/>
          <a:chExt cx="0" cy="0"/>
        </a:xfrm>
      </p:grpSpPr>
      <p:sp>
        <p:nvSpPr>
          <p:cNvPr id="5" name="Title 1"/>
          <p:cNvSpPr>
            <a:spLocks noGrp="1"/>
          </p:cNvSpPr>
          <p:nvPr>
            <p:ph type="title"/>
          </p:nvPr>
        </p:nvSpPr>
        <p:spPr>
          <a:xfrm>
            <a:off x="6336242" y="667912"/>
            <a:ext cx="5184775" cy="5522177"/>
          </a:xfrm>
        </p:spPr>
        <p:txBody>
          <a:bodyPr>
            <a:normAutofit/>
          </a:bodyPr>
          <a:lstStyle>
            <a:lvl1pPr>
              <a:lnSpc>
                <a:spcPct val="100000"/>
              </a:lnSpc>
              <a:defRPr sz="440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2A51C3FA-4A6D-7C41-AC08-107957A50400}"/>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47C81B4E-2CB9-5A47-B8BF-A4C62E3CD74A}"/>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168532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Half image top - WHITE">
    <p:spTree>
      <p:nvGrpSpPr>
        <p:cNvPr id="1" name=""/>
        <p:cNvGrpSpPr/>
        <p:nvPr/>
      </p:nvGrpSpPr>
      <p:grpSpPr>
        <a:xfrm>
          <a:off x="0" y="0"/>
          <a:ext cx="0" cy="0"/>
          <a:chOff x="0" y="0"/>
          <a:chExt cx="0" cy="0"/>
        </a:xfrm>
      </p:grpSpPr>
      <p:sp>
        <p:nvSpPr>
          <p:cNvPr id="5" name="Title 1"/>
          <p:cNvSpPr>
            <a:spLocks noGrp="1"/>
          </p:cNvSpPr>
          <p:nvPr>
            <p:ph type="title"/>
          </p:nvPr>
        </p:nvSpPr>
        <p:spPr>
          <a:xfrm>
            <a:off x="670984" y="3592749"/>
            <a:ext cx="10850033" cy="2312815"/>
          </a:xfrm>
        </p:spPr>
        <p:txBody>
          <a:bodyPr>
            <a:normAutofit/>
          </a:bodyPr>
          <a:lstStyle>
            <a:lvl1pPr>
              <a:defRPr sz="4400">
                <a:solidFill>
                  <a:schemeClr val="accent1"/>
                </a:solidFill>
              </a:defRPr>
            </a:lvl1pPr>
          </a:lstStyle>
          <a:p>
            <a:r>
              <a:rPr lang="en-US"/>
              <a:t>Click to edit Master title style</a:t>
            </a:r>
          </a:p>
        </p:txBody>
      </p:sp>
      <p:sp>
        <p:nvSpPr>
          <p:cNvPr id="2" name="Footer Placeholder 1">
            <a:extLst>
              <a:ext uri="{FF2B5EF4-FFF2-40B4-BE49-F238E27FC236}">
                <a16:creationId xmlns:a16="http://schemas.microsoft.com/office/drawing/2014/main" id="{CD7DA355-65A7-1E4F-BF80-E4106B2A9391}"/>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33438A8B-1355-7D48-A56E-A0F1014C4E1B}"/>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40548856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ull im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670984" y="4645966"/>
            <a:ext cx="8649801" cy="926176"/>
          </a:xfrm>
          <a:solidFill>
            <a:schemeClr val="accent1"/>
          </a:solidFill>
        </p:spPr>
        <p:txBody>
          <a:bodyPr>
            <a:normAutofit/>
          </a:bodyPr>
          <a:lstStyle>
            <a:lvl1pPr>
              <a:defRPr sz="4667">
                <a:solidFill>
                  <a:schemeClr val="bg1"/>
                </a:solidFill>
              </a:defRPr>
            </a:lvl1pPr>
          </a:lstStyle>
          <a:p>
            <a:r>
              <a:rPr lang="en-US"/>
              <a:t> Annotate full page pictures</a:t>
            </a:r>
          </a:p>
        </p:txBody>
      </p:sp>
      <p:sp>
        <p:nvSpPr>
          <p:cNvPr id="8" name="Content Placeholder 2"/>
          <p:cNvSpPr>
            <a:spLocks noGrp="1"/>
          </p:cNvSpPr>
          <p:nvPr>
            <p:ph sz="half" idx="1" hasCustomPrompt="1"/>
          </p:nvPr>
        </p:nvSpPr>
        <p:spPr>
          <a:xfrm>
            <a:off x="670984" y="5579858"/>
            <a:ext cx="10866967" cy="610230"/>
          </a:xfrm>
          <a:solidFill>
            <a:schemeClr val="bg1"/>
          </a:solidFill>
        </p:spPr>
        <p:txBody>
          <a:bodyPr>
            <a:normAutofit/>
          </a:bodyPr>
          <a:lstStyle>
            <a:lvl1pPr marL="0" indent="0">
              <a:buNone/>
              <a:defRPr sz="2400">
                <a:latin typeface="+mn-lt"/>
              </a:defRPr>
            </a:lvl1pPr>
          </a:lstStyle>
          <a:p>
            <a:pPr lvl="0"/>
            <a:r>
              <a:rPr lang="en-US" sz="2667" b="0">
                <a:solidFill>
                  <a:schemeClr val="tx1"/>
                </a:solidFill>
                <a:latin typeface="Helvetica Neue" charset="0"/>
                <a:ea typeface="Helvetica Neue" charset="0"/>
                <a:cs typeface="Helvetica Neue" charset="0"/>
              </a:rPr>
              <a:t> Subheadings — adjust text</a:t>
            </a:r>
            <a:r>
              <a:rPr lang="en-US" sz="2667" b="0" baseline="0">
                <a:solidFill>
                  <a:schemeClr val="tx1"/>
                </a:solidFill>
                <a:latin typeface="Helvetica Neue" charset="0"/>
                <a:ea typeface="Helvetica Neue" charset="0"/>
                <a:cs typeface="Helvetica Neue" charset="0"/>
              </a:rPr>
              <a:t> frame width to fit available text</a:t>
            </a:r>
            <a:endParaRPr lang="en-US"/>
          </a:p>
        </p:txBody>
      </p:sp>
      <p:sp>
        <p:nvSpPr>
          <p:cNvPr id="2" name="Footer Placeholder 1">
            <a:extLst>
              <a:ext uri="{FF2B5EF4-FFF2-40B4-BE49-F238E27FC236}">
                <a16:creationId xmlns:a16="http://schemas.microsoft.com/office/drawing/2014/main" id="{2E96ACF1-4743-FC4A-956F-92AFE644EA7C}"/>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id="{F684DC29-1572-0341-836D-D09BE5AEB8E8}"/>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29927339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struction slid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Content Placeholder 2"/>
          <p:cNvSpPr>
            <a:spLocks noGrp="1"/>
          </p:cNvSpPr>
          <p:nvPr>
            <p:ph idx="1"/>
          </p:nvPr>
        </p:nvSpPr>
        <p:spPr/>
        <p:txBody>
          <a:bodyPr>
            <a:normAutofit/>
          </a:bodyPr>
          <a:lstStyle>
            <a:lvl1pPr>
              <a:lnSpc>
                <a:spcPct val="120000"/>
              </a:lnSpc>
              <a:spcAft>
                <a:spcPts val="667"/>
              </a:spcAft>
              <a:defRPr sz="2800">
                <a:solidFill>
                  <a:schemeClr val="bg1"/>
                </a:solidFill>
              </a:defRPr>
            </a:lvl1pPr>
            <a:lvl2pPr>
              <a:lnSpc>
                <a:spcPct val="120000"/>
              </a:lnSpc>
              <a:spcAft>
                <a:spcPts val="667"/>
              </a:spcAft>
              <a:defRPr sz="2800">
                <a:solidFill>
                  <a:schemeClr val="bg1"/>
                </a:solidFill>
              </a:defRPr>
            </a:lvl2pPr>
            <a:lvl3pPr>
              <a:lnSpc>
                <a:spcPct val="120000"/>
              </a:lnSpc>
              <a:spcAft>
                <a:spcPts val="667"/>
              </a:spcAft>
              <a:defRPr sz="2800">
                <a:solidFill>
                  <a:schemeClr val="bg1"/>
                </a:solidFill>
              </a:defRPr>
            </a:lvl3pPr>
            <a:lvl4pPr>
              <a:lnSpc>
                <a:spcPct val="120000"/>
              </a:lnSpc>
              <a:spcAft>
                <a:spcPts val="667"/>
              </a:spcAft>
              <a:defRPr sz="2800">
                <a:solidFill>
                  <a:schemeClr val="bg1"/>
                </a:solidFill>
              </a:defRPr>
            </a:lvl4pPr>
            <a:lvl5pPr>
              <a:lnSpc>
                <a:spcPct val="120000"/>
              </a:lnSpc>
              <a:spcAft>
                <a:spcPts val="667"/>
              </a:spcAft>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p:nvSpPr>
        <p:spPr>
          <a:xfrm>
            <a:off x="1183217" y="6147409"/>
            <a:ext cx="8094911" cy="667912"/>
          </a:xfrm>
          <a:prstGeom prst="rect">
            <a:avLst/>
          </a:prstGeom>
          <a:noFill/>
        </p:spPr>
        <p:txBody>
          <a:bodyPr vert="horz" wrap="square" lIns="60960" tIns="30480" rIns="60960" bIns="30480" rtlCol="0" anchor="ctr">
            <a:normAutofit/>
          </a:bodyPr>
          <a:lstStyle/>
          <a:p>
            <a:pPr marL="0" marR="0" lvl="0" indent="0" algn="l" defTabSz="914385" rtl="0" eaLnBrk="1" fontAlgn="auto" latinLnBrk="0" hangingPunct="1">
              <a:lnSpc>
                <a:spcPct val="100000"/>
              </a:lnSpc>
              <a:spcBef>
                <a:spcPts val="0"/>
              </a:spcBef>
              <a:spcAft>
                <a:spcPts val="0"/>
              </a:spcAft>
              <a:buClrTx/>
              <a:buSzTx/>
              <a:buFontTx/>
              <a:buNone/>
              <a:tabLst/>
              <a:defRPr/>
            </a:pPr>
            <a:r>
              <a:rPr lang="en-US" sz="2000">
                <a:solidFill>
                  <a:schemeClr val="bg1"/>
                </a:solidFill>
              </a:rPr>
              <a:t>Instruction slide only – remove from presentation</a:t>
            </a:r>
          </a:p>
        </p:txBody>
      </p:sp>
    </p:spTree>
    <p:extLst>
      <p:ext uri="{BB962C8B-B14F-4D97-AF65-F5344CB8AC3E}">
        <p14:creationId xmlns:p14="http://schemas.microsoft.com/office/powerpoint/2010/main" val="493284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832A5-612D-B04A-A6F7-08BE4CCA9DC8}"/>
              </a:ext>
            </a:extLst>
          </p:cNvPr>
          <p:cNvPicPr>
            <a:picLocks noChangeAspect="1"/>
          </p:cNvPicPr>
          <p:nvPr/>
        </p:nvPicPr>
        <p:blipFill>
          <a:blip r:embed="rId2"/>
          <a:srcRect/>
          <a:stretch/>
        </p:blipFill>
        <p:spPr>
          <a:xfrm>
            <a:off x="8456" y="0"/>
            <a:ext cx="12175088" cy="6857999"/>
          </a:xfrm>
          <a:prstGeom prst="rect">
            <a:avLst/>
          </a:prstGeom>
        </p:spPr>
      </p:pic>
      <p:sp>
        <p:nvSpPr>
          <p:cNvPr id="2" name="Title 1"/>
          <p:cNvSpPr>
            <a:spLocks noGrp="1"/>
          </p:cNvSpPr>
          <p:nvPr>
            <p:ph type="ctrTitle" hasCustomPrompt="1"/>
          </p:nvPr>
        </p:nvSpPr>
        <p:spPr>
          <a:xfrm>
            <a:off x="670984" y="1884957"/>
            <a:ext cx="10850033" cy="1722386"/>
          </a:xfrm>
        </p:spPr>
        <p:txBody>
          <a:bodyPr anchor="b">
            <a:noAutofit/>
          </a:bodyPr>
          <a:lstStyle>
            <a:lvl1pPr algn="l">
              <a:lnSpc>
                <a:spcPct val="100000"/>
              </a:lnSpc>
              <a:spcAft>
                <a:spcPts val="1333"/>
              </a:spcAft>
              <a:defRPr sz="4400">
                <a:solidFill>
                  <a:schemeClr val="accent1"/>
                </a:solidFill>
              </a:defRPr>
            </a:lvl1pPr>
          </a:lstStyle>
          <a:p>
            <a:r>
              <a:rPr lang="en-GB"/>
              <a:t>Presentation title</a:t>
            </a:r>
            <a:br>
              <a:rPr lang="en-GB"/>
            </a:br>
            <a:r>
              <a:rPr lang="en-GB"/>
              <a:t>is to go here please</a:t>
            </a:r>
            <a:endParaRPr lang="en-US"/>
          </a:p>
        </p:txBody>
      </p:sp>
      <p:sp>
        <p:nvSpPr>
          <p:cNvPr id="3" name="Subtitle 2"/>
          <p:cNvSpPr>
            <a:spLocks noGrp="1"/>
          </p:cNvSpPr>
          <p:nvPr>
            <p:ph type="subTitle" idx="1" hasCustomPrompt="1"/>
          </p:nvPr>
        </p:nvSpPr>
        <p:spPr>
          <a:xfrm>
            <a:off x="670984" y="3686942"/>
            <a:ext cx="10850033" cy="1645539"/>
          </a:xfrm>
        </p:spPr>
        <p:txBody>
          <a:bodyPr>
            <a:noAutofit/>
          </a:bodyPr>
          <a:lstStyle>
            <a:lvl1pPr marL="0" indent="0" algn="l">
              <a:lnSpc>
                <a:spcPct val="100000"/>
              </a:lnSpc>
              <a:spcBef>
                <a:spcPts val="0"/>
              </a:spcBef>
              <a:spcAft>
                <a:spcPts val="667"/>
              </a:spcAft>
              <a:buNone/>
              <a:defRPr sz="1867" baseline="0">
                <a:solidFill>
                  <a:schemeClr val="tx1"/>
                </a:solidFill>
                <a:latin typeface="+mn-lt"/>
                <a:ea typeface="Montserrat" charset="0"/>
                <a:cs typeface="Montserrat" charset="0"/>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lang="en-US"/>
              <a:t>Your name goes here</a:t>
            </a:r>
          </a:p>
          <a:p>
            <a:r>
              <a:rPr lang="en-US"/>
              <a:t>Your position</a:t>
            </a:r>
          </a:p>
          <a:p>
            <a:r>
              <a:rPr lang="en-US"/>
              <a:t>@your </a:t>
            </a:r>
            <a:r>
              <a:rPr lang="en-US" err="1"/>
              <a:t>twitterhandle</a:t>
            </a:r>
            <a:endParaRPr lang="en-US"/>
          </a:p>
        </p:txBody>
      </p:sp>
      <p:sp>
        <p:nvSpPr>
          <p:cNvPr id="14" name="TextBox 13"/>
          <p:cNvSpPr txBox="1"/>
          <p:nvPr/>
        </p:nvSpPr>
        <p:spPr>
          <a:xfrm>
            <a:off x="670984" y="5920807"/>
            <a:ext cx="5425017" cy="379656"/>
          </a:xfrm>
          <a:prstGeom prst="rect">
            <a:avLst/>
          </a:prstGeom>
          <a:noFill/>
        </p:spPr>
        <p:txBody>
          <a:bodyPr wrap="square" rtlCol="0">
            <a:spAutoFit/>
          </a:bodyPr>
          <a:lstStyle/>
          <a:p>
            <a:r>
              <a:rPr lang="en-US" sz="1867" b="1">
                <a:latin typeface="+mj-lt"/>
                <a:ea typeface="Montserrat" charset="0"/>
                <a:cs typeface="Montserrat" charset="0"/>
              </a:rPr>
              <a:t>digitalprofession.gov.au</a:t>
            </a:r>
            <a:endParaRPr lang="en-US" sz="1867">
              <a:solidFill>
                <a:schemeClr val="accent1"/>
              </a:solidFill>
              <a:latin typeface="+mj-lt"/>
              <a:ea typeface="Montserrat" charset="0"/>
              <a:cs typeface="Montserrat" charset="0"/>
            </a:endParaRPr>
          </a:p>
        </p:txBody>
      </p:sp>
      <p:pic>
        <p:nvPicPr>
          <p:cNvPr id="9" name="Picture 8">
            <a:extLst>
              <a:ext uri="{FF2B5EF4-FFF2-40B4-BE49-F238E27FC236}">
                <a16:creationId xmlns:a16="http://schemas.microsoft.com/office/drawing/2014/main" id="{B39C7AF0-C9D4-924F-8647-D2FB331E80C1}"/>
              </a:ext>
            </a:extLst>
          </p:cNvPr>
          <p:cNvPicPr>
            <a:picLocks noChangeAspect="1"/>
          </p:cNvPicPr>
          <p:nvPr/>
        </p:nvPicPr>
        <p:blipFill>
          <a:blip r:embed="rId3"/>
          <a:stretch>
            <a:fillRect/>
          </a:stretch>
        </p:blipFill>
        <p:spPr>
          <a:xfrm>
            <a:off x="670983" y="666723"/>
            <a:ext cx="2640000" cy="588119"/>
          </a:xfrm>
          <a:prstGeom prst="rect">
            <a:avLst/>
          </a:prstGeom>
        </p:spPr>
      </p:pic>
    </p:spTree>
    <p:extLst>
      <p:ext uri="{BB962C8B-B14F-4D97-AF65-F5344CB8AC3E}">
        <p14:creationId xmlns:p14="http://schemas.microsoft.com/office/powerpoint/2010/main" val="4063601228"/>
      </p:ext>
    </p:extLst>
  </p:cSld>
  <p:clrMapOvr>
    <a:masterClrMapping/>
  </p:clrMapOvr>
  <p:extLst>
    <p:ext uri="{DCECCB84-F9BA-43D5-87BE-67443E8EF086}">
      <p15:sldGuideLst xmlns:p15="http://schemas.microsoft.com/office/powerpoint/2012/main">
        <p15:guide id="1" orient="horz" pos="631">
          <p15:clr>
            <a:srgbClr val="FBAE40"/>
          </p15:clr>
        </p15:guide>
        <p15:guide id="2" pos="634">
          <p15:clr>
            <a:srgbClr val="FBAE40"/>
          </p15:clr>
        </p15:guide>
        <p15:guide id="3" pos="10886">
          <p15:clr>
            <a:srgbClr val="FBAE40"/>
          </p15:clr>
        </p15:guide>
        <p15:guide id="4" orient="horz" pos="584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omework">
    <p:spTree>
      <p:nvGrpSpPr>
        <p:cNvPr id="1" name=""/>
        <p:cNvGrpSpPr/>
        <p:nvPr/>
      </p:nvGrpSpPr>
      <p:grpSpPr>
        <a:xfrm>
          <a:off x="0" y="0"/>
          <a:ext cx="0" cy="0"/>
          <a:chOff x="0" y="0"/>
          <a:chExt cx="0" cy="0"/>
        </a:xfrm>
      </p:grpSpPr>
      <p:sp>
        <p:nvSpPr>
          <p:cNvPr id="7" name="Title Placeholder 8">
            <a:extLst>
              <a:ext uri="{FF2B5EF4-FFF2-40B4-BE49-F238E27FC236}">
                <a16:creationId xmlns:a16="http://schemas.microsoft.com/office/drawing/2014/main" id="{F2AC2575-EAD8-C746-BEEC-56DED2A121CE}"/>
              </a:ext>
            </a:extLst>
          </p:cNvPr>
          <p:cNvSpPr>
            <a:spLocks noGrp="1"/>
          </p:cNvSpPr>
          <p:nvPr>
            <p:ph type="title"/>
          </p:nvPr>
        </p:nvSpPr>
        <p:spPr>
          <a:xfrm>
            <a:off x="2333985" y="503323"/>
            <a:ext cx="8608645" cy="549275"/>
          </a:xfrm>
          <a:prstGeom prst="rect">
            <a:avLst/>
          </a:prstGeom>
        </p:spPr>
        <p:txBody>
          <a:bodyPr vert="horz" lIns="91440" tIns="45720" rIns="91440" bIns="45720" rtlCol="0" anchor="t">
            <a:normAutofit/>
          </a:bodyPr>
          <a:lstStyle>
            <a:lvl1pPr algn="l">
              <a:defRPr/>
            </a:lvl1pPr>
          </a:lstStyle>
          <a:p>
            <a:r>
              <a:rPr lang="en-US"/>
              <a:t>Click to edit Master title style</a:t>
            </a:r>
          </a:p>
        </p:txBody>
      </p:sp>
      <p:sp>
        <p:nvSpPr>
          <p:cNvPr id="5" name="Text Placeholder 13">
            <a:extLst>
              <a:ext uri="{FF2B5EF4-FFF2-40B4-BE49-F238E27FC236}">
                <a16:creationId xmlns:a16="http://schemas.microsoft.com/office/drawing/2014/main" id="{9B6FF730-DF18-D140-922C-7F26BF907F06}"/>
              </a:ext>
            </a:extLst>
          </p:cNvPr>
          <p:cNvSpPr>
            <a:spLocks noGrp="1"/>
          </p:cNvSpPr>
          <p:nvPr>
            <p:ph type="body" sz="quarter" idx="11"/>
          </p:nvPr>
        </p:nvSpPr>
        <p:spPr>
          <a:xfrm>
            <a:off x="2333985" y="1612798"/>
            <a:ext cx="4639470" cy="4513430"/>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sp>
        <p:nvSpPr>
          <p:cNvPr id="6" name="Text Placeholder 13">
            <a:extLst>
              <a:ext uri="{FF2B5EF4-FFF2-40B4-BE49-F238E27FC236}">
                <a16:creationId xmlns:a16="http://schemas.microsoft.com/office/drawing/2014/main" id="{5469B53A-647D-BB40-BFF1-EAF5CBB73447}"/>
              </a:ext>
            </a:extLst>
          </p:cNvPr>
          <p:cNvSpPr>
            <a:spLocks noGrp="1"/>
          </p:cNvSpPr>
          <p:nvPr>
            <p:ph type="body" sz="quarter" idx="12"/>
          </p:nvPr>
        </p:nvSpPr>
        <p:spPr>
          <a:xfrm>
            <a:off x="7333673" y="1612798"/>
            <a:ext cx="4669547" cy="3398754"/>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pic>
        <p:nvPicPr>
          <p:cNvPr id="4" name="Picture 3">
            <a:extLst>
              <a:ext uri="{FF2B5EF4-FFF2-40B4-BE49-F238E27FC236}">
                <a16:creationId xmlns:a16="http://schemas.microsoft.com/office/drawing/2014/main" id="{38F9C054-45C4-4E52-88B9-63D266DC3C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4" y="144112"/>
            <a:ext cx="2101722" cy="1972800"/>
          </a:xfrm>
          <a:prstGeom prst="rect">
            <a:avLst/>
          </a:prstGeom>
        </p:spPr>
      </p:pic>
    </p:spTree>
    <p:extLst>
      <p:ext uri="{BB962C8B-B14F-4D97-AF65-F5344CB8AC3E}">
        <p14:creationId xmlns:p14="http://schemas.microsoft.com/office/powerpoint/2010/main" val="38307424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ctivity">
    <p:spTree>
      <p:nvGrpSpPr>
        <p:cNvPr id="1" name=""/>
        <p:cNvGrpSpPr/>
        <p:nvPr/>
      </p:nvGrpSpPr>
      <p:grpSpPr>
        <a:xfrm>
          <a:off x="0" y="0"/>
          <a:ext cx="0" cy="0"/>
          <a:chOff x="0" y="0"/>
          <a:chExt cx="0" cy="0"/>
        </a:xfrm>
      </p:grpSpPr>
      <p:sp>
        <p:nvSpPr>
          <p:cNvPr id="7" name="Title Placeholder 8">
            <a:extLst>
              <a:ext uri="{FF2B5EF4-FFF2-40B4-BE49-F238E27FC236}">
                <a16:creationId xmlns:a16="http://schemas.microsoft.com/office/drawing/2014/main" id="{F2AC2575-EAD8-C746-BEEC-56DED2A121CE}"/>
              </a:ext>
            </a:extLst>
          </p:cNvPr>
          <p:cNvSpPr>
            <a:spLocks noGrp="1"/>
          </p:cNvSpPr>
          <p:nvPr>
            <p:ph type="title"/>
          </p:nvPr>
        </p:nvSpPr>
        <p:spPr>
          <a:xfrm>
            <a:off x="2333985" y="503323"/>
            <a:ext cx="8608645" cy="549275"/>
          </a:xfrm>
          <a:prstGeom prst="rect">
            <a:avLst/>
          </a:prstGeom>
        </p:spPr>
        <p:txBody>
          <a:bodyPr vert="horz" lIns="91440" tIns="45720" rIns="91440" bIns="45720" rtlCol="0" anchor="t">
            <a:normAutofit/>
          </a:bodyPr>
          <a:lstStyle>
            <a:lvl1pPr algn="l">
              <a:defRPr/>
            </a:lvl1pPr>
          </a:lstStyle>
          <a:p>
            <a:r>
              <a:rPr lang="en-US"/>
              <a:t>Click to edit Master title style</a:t>
            </a:r>
          </a:p>
        </p:txBody>
      </p:sp>
      <p:sp>
        <p:nvSpPr>
          <p:cNvPr id="5" name="Text Placeholder 13">
            <a:extLst>
              <a:ext uri="{FF2B5EF4-FFF2-40B4-BE49-F238E27FC236}">
                <a16:creationId xmlns:a16="http://schemas.microsoft.com/office/drawing/2014/main" id="{9B6FF730-DF18-D140-922C-7F26BF907F06}"/>
              </a:ext>
            </a:extLst>
          </p:cNvPr>
          <p:cNvSpPr>
            <a:spLocks noGrp="1"/>
          </p:cNvSpPr>
          <p:nvPr>
            <p:ph type="body" sz="quarter" idx="11"/>
          </p:nvPr>
        </p:nvSpPr>
        <p:spPr>
          <a:xfrm>
            <a:off x="2333985" y="1612798"/>
            <a:ext cx="4639470" cy="4513430"/>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sp>
        <p:nvSpPr>
          <p:cNvPr id="6" name="Text Placeholder 13">
            <a:extLst>
              <a:ext uri="{FF2B5EF4-FFF2-40B4-BE49-F238E27FC236}">
                <a16:creationId xmlns:a16="http://schemas.microsoft.com/office/drawing/2014/main" id="{5469B53A-647D-BB40-BFF1-EAF5CBB73447}"/>
              </a:ext>
            </a:extLst>
          </p:cNvPr>
          <p:cNvSpPr>
            <a:spLocks noGrp="1"/>
          </p:cNvSpPr>
          <p:nvPr>
            <p:ph type="body" sz="quarter" idx="12"/>
          </p:nvPr>
        </p:nvSpPr>
        <p:spPr>
          <a:xfrm>
            <a:off x="7333673" y="1612798"/>
            <a:ext cx="4669547" cy="3398754"/>
          </a:xfrm>
        </p:spPr>
        <p:txBody>
          <a:bodyPr/>
          <a:lstStyle>
            <a:lvl1pPr marL="342900" indent="-342900">
              <a:buClr>
                <a:srgbClr val="254F90"/>
              </a:buClr>
              <a:buFont typeface="Arial" panose="020B0604020202020204" pitchFamily="34" charset="0"/>
              <a:buChar char="•"/>
              <a:defRPr/>
            </a:lvl1pPr>
          </a:lstStyle>
          <a:p>
            <a:pPr lvl="0"/>
            <a:r>
              <a:rPr lang="en-US"/>
              <a:t>Edit Master text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65" y="143401"/>
            <a:ext cx="2080680" cy="2179446"/>
          </a:xfrm>
          <a:prstGeom prst="rect">
            <a:avLst/>
          </a:prstGeom>
        </p:spPr>
      </p:pic>
    </p:spTree>
    <p:extLst>
      <p:ext uri="{BB962C8B-B14F-4D97-AF65-F5344CB8AC3E}">
        <p14:creationId xmlns:p14="http://schemas.microsoft.com/office/powerpoint/2010/main" val="650987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flection">
    <p:bg>
      <p:bgPr>
        <a:solidFill>
          <a:srgbClr val="333333"/>
        </a:solidFill>
        <a:effectLst/>
      </p:bgPr>
    </p:bg>
    <p:spTree>
      <p:nvGrpSpPr>
        <p:cNvPr id="1" name=""/>
        <p:cNvGrpSpPr/>
        <p:nvPr/>
      </p:nvGrpSpPr>
      <p:grpSpPr>
        <a:xfrm>
          <a:off x="0" y="0"/>
          <a:ext cx="0" cy="0"/>
          <a:chOff x="0" y="0"/>
          <a:chExt cx="0" cy="0"/>
        </a:xfrm>
      </p:grpSpPr>
      <p:sp>
        <p:nvSpPr>
          <p:cNvPr id="4" name="Date Placeholder 6"/>
          <p:cNvSpPr>
            <a:spLocks noGrp="1"/>
          </p:cNvSpPr>
          <p:nvPr>
            <p:ph type="dt" sz="half" idx="10"/>
          </p:nvPr>
        </p:nvSpPr>
        <p:spPr>
          <a:xfrm>
            <a:off x="1096963" y="6459538"/>
            <a:ext cx="2473325" cy="365125"/>
          </a:xfrm>
          <a:prstGeom prst="rect">
            <a:avLst/>
          </a:prstGeom>
        </p:spPr>
        <p:txBody>
          <a:bodyPr/>
          <a:lstStyle>
            <a:lvl1pPr>
              <a:defRPr/>
            </a:lvl1pPr>
          </a:lstStyle>
          <a:p>
            <a:fld id="{3833BC88-7E36-4428-94BF-D011E0F038CB}" type="datetimeFigureOut">
              <a:rPr lang="en-US" smtClean="0"/>
              <a:t>12/4/2023</a:t>
            </a:fld>
            <a:endParaRPr lang="en-US"/>
          </a:p>
        </p:txBody>
      </p:sp>
      <p:sp>
        <p:nvSpPr>
          <p:cNvPr id="5" name="Footer Placeholder 7"/>
          <p:cNvSpPr>
            <a:spLocks noGrp="1"/>
          </p:cNvSpPr>
          <p:nvPr>
            <p:ph type="ftr" sz="quarter" idx="11"/>
          </p:nvPr>
        </p:nvSpPr>
        <p:spPr>
          <a:xfrm>
            <a:off x="3686175" y="6459538"/>
            <a:ext cx="4822825" cy="365125"/>
          </a:xfrm>
          <a:prstGeom prst="rect">
            <a:avLst/>
          </a:prstGeom>
        </p:spPr>
        <p:txBody>
          <a:bodyPr/>
          <a:lstStyle>
            <a:lvl1pPr>
              <a:defRPr>
                <a:solidFill>
                  <a:schemeClr val="tx1"/>
                </a:solidFill>
              </a:defRPr>
            </a:lvl1pPr>
          </a:lstStyle>
          <a:p>
            <a:endParaRPr lang="en-US"/>
          </a:p>
        </p:txBody>
      </p:sp>
      <p:sp>
        <p:nvSpPr>
          <p:cNvPr id="6" name="Slide Number Placeholder 8"/>
          <p:cNvSpPr>
            <a:spLocks noGrp="1"/>
          </p:cNvSpPr>
          <p:nvPr>
            <p:ph type="sldNum" sz="quarter" idx="12"/>
          </p:nvPr>
        </p:nvSpPr>
        <p:spPr>
          <a:xfrm>
            <a:off x="9901238" y="6459538"/>
            <a:ext cx="1311275" cy="365125"/>
          </a:xfrm>
          <a:prstGeom prst="rect">
            <a:avLst/>
          </a:prstGeom>
        </p:spPr>
        <p:txBody>
          <a:bodyPr/>
          <a:lstStyle>
            <a:lvl1pPr>
              <a:defRPr/>
            </a:lvl1pPr>
          </a:lstStyle>
          <a:p>
            <a:fld id="{204BDF8A-F3AC-4977-BAC0-38A644132836}" type="slidenum">
              <a:rPr lang="en-US" smtClean="0"/>
              <a:t>‹#›</a:t>
            </a:fld>
            <a:endParaRPr lang="en-US"/>
          </a:p>
        </p:txBody>
      </p:sp>
      <p:sp>
        <p:nvSpPr>
          <p:cNvPr id="8" name="Text Placeholder 3"/>
          <p:cNvSpPr>
            <a:spLocks noGrp="1"/>
          </p:cNvSpPr>
          <p:nvPr>
            <p:ph type="body" sz="quarter" idx="4294967295"/>
          </p:nvPr>
        </p:nvSpPr>
        <p:spPr>
          <a:xfrm>
            <a:off x="2693773" y="1685127"/>
            <a:ext cx="8827244" cy="1638094"/>
          </a:xfrm>
          <a:noFill/>
        </p:spPr>
        <p:txBody>
          <a:bodyPr>
            <a:noAutofit/>
          </a:bodyPr>
          <a:lstStyle>
            <a:lvl1pPr>
              <a:defRPr sz="2000">
                <a:solidFill>
                  <a:schemeClr val="bg1"/>
                </a:solidFill>
              </a:defRPr>
            </a:lvl1pPr>
          </a:lstStyle>
          <a:p>
            <a:pPr marL="0" lvl="0" indent="0">
              <a:buNone/>
            </a:pPr>
            <a:r>
              <a:rPr lang="en-US"/>
              <a:t>Edit Master text styles</a:t>
            </a:r>
          </a:p>
        </p:txBody>
      </p:sp>
      <p:pic>
        <p:nvPicPr>
          <p:cNvPr id="12" name="Picture 11"/>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050899" y="1727396"/>
            <a:ext cx="1054925" cy="1054925"/>
          </a:xfrm>
          <a:prstGeom prst="rect">
            <a:avLst/>
          </a:prstGeom>
        </p:spPr>
      </p:pic>
      <p:sp>
        <p:nvSpPr>
          <p:cNvPr id="13" name="Title 5">
            <a:extLst>
              <a:ext uri="{FF2B5EF4-FFF2-40B4-BE49-F238E27FC236}">
                <a16:creationId xmlns:a16="http://schemas.microsoft.com/office/drawing/2014/main" id="{6FA5575C-CA9A-814D-A736-CB82D92983AB}"/>
              </a:ext>
            </a:extLst>
          </p:cNvPr>
          <p:cNvSpPr>
            <a:spLocks noGrp="1"/>
          </p:cNvSpPr>
          <p:nvPr>
            <p:ph type="title"/>
          </p:nvPr>
        </p:nvSpPr>
        <p:spPr>
          <a:xfrm>
            <a:off x="643010" y="572507"/>
            <a:ext cx="10850033" cy="1017215"/>
          </a:xfrm>
        </p:spPr>
        <p:txBody>
          <a:bodyPr/>
          <a:lstStyle/>
          <a:p>
            <a:r>
              <a:rPr lang="en-US"/>
              <a:t>Click to edit Master title style</a:t>
            </a:r>
          </a:p>
        </p:txBody>
      </p:sp>
      <p:sp>
        <p:nvSpPr>
          <p:cNvPr id="20" name="Text Placeholder 19"/>
          <p:cNvSpPr>
            <a:spLocks noGrp="1"/>
          </p:cNvSpPr>
          <p:nvPr>
            <p:ph type="body" sz="quarter" idx="13"/>
          </p:nvPr>
        </p:nvSpPr>
        <p:spPr>
          <a:xfrm>
            <a:off x="637006" y="2919996"/>
            <a:ext cx="1882713" cy="403225"/>
          </a:xfrm>
        </p:spPr>
        <p:txBody>
          <a:bodyPr>
            <a:noAutofit/>
          </a:bodyPr>
          <a:lstStyle>
            <a:lvl1pPr marL="0" indent="0" algn="ctr">
              <a:buNone/>
              <a:defRPr sz="1800">
                <a:solidFill>
                  <a:schemeClr val="bg1"/>
                </a:solidFill>
              </a:defRPr>
            </a:lvl1pPr>
            <a:lvl2pPr marL="457162" indent="0">
              <a:buNone/>
              <a:defRPr sz="2000">
                <a:solidFill>
                  <a:schemeClr val="bg1"/>
                </a:solidFill>
              </a:defRPr>
            </a:lvl2pPr>
            <a:lvl3pPr marL="914323" indent="0">
              <a:buNone/>
              <a:defRPr sz="2000">
                <a:solidFill>
                  <a:schemeClr val="bg1"/>
                </a:solidFill>
              </a:defRPr>
            </a:lvl3pPr>
            <a:lvl4pPr marL="1371486" indent="0">
              <a:buNone/>
              <a:defRPr sz="2000">
                <a:solidFill>
                  <a:schemeClr val="bg1"/>
                </a:solidFill>
              </a:defRPr>
            </a:lvl4pPr>
            <a:lvl5pPr marL="1828648" indent="0">
              <a:buNone/>
              <a:defRPr sz="2000">
                <a:solidFill>
                  <a:schemeClr val="bg1"/>
                </a:solidFill>
              </a:defRPr>
            </a:lvl5pPr>
          </a:lstStyle>
          <a:p>
            <a:pPr lvl="0"/>
            <a:r>
              <a:rPr lang="en-US"/>
              <a:t>Edit Master text styles</a:t>
            </a:r>
          </a:p>
        </p:txBody>
      </p:sp>
      <p:sp>
        <p:nvSpPr>
          <p:cNvPr id="22" name="Text Placeholder 21"/>
          <p:cNvSpPr>
            <a:spLocks noGrp="1"/>
          </p:cNvSpPr>
          <p:nvPr>
            <p:ph type="body" sz="quarter" idx="14"/>
          </p:nvPr>
        </p:nvSpPr>
        <p:spPr>
          <a:xfrm>
            <a:off x="637006" y="3822062"/>
            <a:ext cx="5265674" cy="2473325"/>
          </a:xfrm>
        </p:spPr>
        <p:txBody>
          <a:bodyPr>
            <a:noAutofit/>
          </a:bodyPr>
          <a:lstStyle>
            <a:lvl1pPr marL="0" indent="0">
              <a:lnSpc>
                <a:spcPct val="100000"/>
              </a:lnSpc>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p:txBody>
      </p:sp>
      <p:sp>
        <p:nvSpPr>
          <p:cNvPr id="23" name="Text Placeholder 21"/>
          <p:cNvSpPr>
            <a:spLocks noGrp="1"/>
          </p:cNvSpPr>
          <p:nvPr>
            <p:ph type="body" sz="quarter" idx="15"/>
          </p:nvPr>
        </p:nvSpPr>
        <p:spPr>
          <a:xfrm>
            <a:off x="6289321" y="3822062"/>
            <a:ext cx="5265673" cy="2473325"/>
          </a:xfrm>
        </p:spPr>
        <p:txBody>
          <a:bodyPr>
            <a:noAutofit/>
          </a:bodyPr>
          <a:lstStyle>
            <a:lvl1pPr marL="0" indent="0">
              <a:lnSpc>
                <a:spcPct val="100000"/>
              </a:lnSpc>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Edit Master text styles</a:t>
            </a:r>
          </a:p>
        </p:txBody>
      </p:sp>
    </p:spTree>
    <p:extLst>
      <p:ext uri="{BB962C8B-B14F-4D97-AF65-F5344CB8AC3E}">
        <p14:creationId xmlns:p14="http://schemas.microsoft.com/office/powerpoint/2010/main" val="128181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and Content - WHIT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lnSpc>
                <a:spcPct val="120000"/>
              </a:lnSpc>
              <a:spcAft>
                <a:spcPts val="667"/>
              </a:spcAft>
              <a:defRPr sz="2800"/>
            </a:lvl1pPr>
            <a:lvl2pPr>
              <a:lnSpc>
                <a:spcPct val="120000"/>
              </a:lnSpc>
              <a:spcAft>
                <a:spcPts val="667"/>
              </a:spcAft>
              <a:defRPr sz="2800"/>
            </a:lvl2pPr>
            <a:lvl3pPr>
              <a:lnSpc>
                <a:spcPct val="120000"/>
              </a:lnSpc>
              <a:spcAft>
                <a:spcPts val="667"/>
              </a:spcAft>
              <a:defRPr sz="2800"/>
            </a:lvl3pPr>
            <a:lvl4pPr>
              <a:lnSpc>
                <a:spcPct val="120000"/>
              </a:lnSpc>
              <a:spcAft>
                <a:spcPts val="667"/>
              </a:spcAft>
              <a:defRPr sz="2800"/>
            </a:lvl4pPr>
            <a:lvl5pPr>
              <a:lnSpc>
                <a:spcPct val="120000"/>
              </a:lnSpc>
              <a:spcAft>
                <a:spcPts val="667"/>
              </a:spcAft>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FCB8E670-5535-1D48-ADD3-624F223A0749}"/>
              </a:ext>
            </a:extLst>
          </p:cNvPr>
          <p:cNvSpPr>
            <a:spLocks noGrp="1"/>
          </p:cNvSpPr>
          <p:nvPr>
            <p:ph type="title"/>
          </p:nvPr>
        </p:nvSpPr>
        <p:spPr/>
        <p:txBody>
          <a:bodyPr/>
          <a:lstStyle>
            <a:lvl1pPr>
              <a:lnSpc>
                <a:spcPct val="100000"/>
              </a:lnSpc>
              <a:defRPr/>
            </a:lvl1pPr>
          </a:lstStyle>
          <a:p>
            <a:r>
              <a:rPr lang="en-US"/>
              <a:t>Click to edit Master title style</a:t>
            </a:r>
          </a:p>
        </p:txBody>
      </p:sp>
      <p:sp>
        <p:nvSpPr>
          <p:cNvPr id="5" name="Footer Placeholder 4">
            <a:extLst>
              <a:ext uri="{FF2B5EF4-FFF2-40B4-BE49-F238E27FC236}">
                <a16:creationId xmlns:a16="http://schemas.microsoft.com/office/drawing/2014/main" id="{C4C7370A-5A72-2C4D-827C-505A590767B4}"/>
              </a:ext>
            </a:extLst>
          </p:cNvPr>
          <p:cNvSpPr>
            <a:spLocks noGrp="1"/>
          </p:cNvSpPr>
          <p:nvPr>
            <p:ph type="ftr" sz="quarter" idx="10"/>
          </p:nvPr>
        </p:nvSpPr>
        <p:spPr/>
        <p:txBody>
          <a:bodyPr/>
          <a:lstStyle/>
          <a:p>
            <a:endParaRPr lang="en-US"/>
          </a:p>
        </p:txBody>
      </p:sp>
      <p:sp>
        <p:nvSpPr>
          <p:cNvPr id="8" name="Slide Number Placeholder 7">
            <a:extLst>
              <a:ext uri="{FF2B5EF4-FFF2-40B4-BE49-F238E27FC236}">
                <a16:creationId xmlns:a16="http://schemas.microsoft.com/office/drawing/2014/main" id="{E4A10BFD-8261-E447-9FA3-AB687EE63827}"/>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340732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8D370D-8413-304C-B7BC-23D2346CE38E}"/>
              </a:ext>
            </a:extLst>
          </p:cNvPr>
          <p:cNvPicPr>
            <a:picLocks noChangeAspect="1"/>
          </p:cNvPicPr>
          <p:nvPr/>
        </p:nvPicPr>
        <p:blipFill>
          <a:blip r:embed="rId2"/>
          <a:srcRect/>
          <a:stretch/>
        </p:blipFill>
        <p:spPr>
          <a:xfrm>
            <a:off x="0" y="0"/>
            <a:ext cx="12192000" cy="6862760"/>
          </a:xfrm>
          <a:prstGeom prst="rect">
            <a:avLst/>
          </a:prstGeom>
        </p:spPr>
      </p:pic>
      <p:sp>
        <p:nvSpPr>
          <p:cNvPr id="4" name="Footer Placeholder 3">
            <a:extLst>
              <a:ext uri="{FF2B5EF4-FFF2-40B4-BE49-F238E27FC236}">
                <a16:creationId xmlns:a16="http://schemas.microsoft.com/office/drawing/2014/main" id="{E524C631-EAB1-924D-ABCD-139D891C91B6}"/>
              </a:ext>
            </a:extLst>
          </p:cNvPr>
          <p:cNvSpPr>
            <a:spLocks noGrp="1"/>
          </p:cNvSpPr>
          <p:nvPr>
            <p:ph type="ftr" sz="quarter" idx="11"/>
          </p:nvPr>
        </p:nvSpPr>
        <p:spPr/>
        <p:txBody>
          <a:bodyPr/>
          <a:lstStyle>
            <a:lvl1pPr>
              <a:defRPr>
                <a:solidFill>
                  <a:schemeClr val="tx1"/>
                </a:solidFill>
              </a:defRPr>
            </a:lvl1pPr>
          </a:lstStyle>
          <a:p>
            <a:endParaRPr lang="en-US"/>
          </a:p>
        </p:txBody>
      </p:sp>
      <p:sp>
        <p:nvSpPr>
          <p:cNvPr id="7" name="Title 1">
            <a:extLst>
              <a:ext uri="{FF2B5EF4-FFF2-40B4-BE49-F238E27FC236}">
                <a16:creationId xmlns:a16="http://schemas.microsoft.com/office/drawing/2014/main" id="{7F2C4AA2-D464-CB4B-AD38-8CCA02383F86}"/>
              </a:ext>
            </a:extLst>
          </p:cNvPr>
          <p:cNvSpPr>
            <a:spLocks noGrp="1"/>
          </p:cNvSpPr>
          <p:nvPr>
            <p:ph type="ctrTitle" hasCustomPrompt="1"/>
          </p:nvPr>
        </p:nvSpPr>
        <p:spPr>
          <a:xfrm>
            <a:off x="670984" y="1884957"/>
            <a:ext cx="10850033" cy="1722386"/>
          </a:xfrm>
        </p:spPr>
        <p:txBody>
          <a:bodyPr anchor="b">
            <a:noAutofit/>
          </a:bodyPr>
          <a:lstStyle>
            <a:lvl1pPr algn="l">
              <a:lnSpc>
                <a:spcPct val="100000"/>
              </a:lnSpc>
              <a:spcAft>
                <a:spcPts val="1333"/>
              </a:spcAft>
              <a:defRPr sz="4400">
                <a:solidFill>
                  <a:schemeClr val="accent1"/>
                </a:solidFill>
              </a:defRPr>
            </a:lvl1pPr>
          </a:lstStyle>
          <a:p>
            <a:r>
              <a:rPr lang="en-GB"/>
              <a:t>Section header</a:t>
            </a:r>
            <a:br>
              <a:rPr lang="en-GB"/>
            </a:br>
            <a:r>
              <a:rPr lang="en-GB"/>
              <a:t>is to go here please</a:t>
            </a:r>
            <a:endParaRPr lang="en-US"/>
          </a:p>
        </p:txBody>
      </p:sp>
      <p:sp>
        <p:nvSpPr>
          <p:cNvPr id="8" name="Subtitle 2">
            <a:extLst>
              <a:ext uri="{FF2B5EF4-FFF2-40B4-BE49-F238E27FC236}">
                <a16:creationId xmlns:a16="http://schemas.microsoft.com/office/drawing/2014/main" id="{161072E3-25C2-994D-9A9A-9640CCA4E7CB}"/>
              </a:ext>
            </a:extLst>
          </p:cNvPr>
          <p:cNvSpPr>
            <a:spLocks noGrp="1"/>
          </p:cNvSpPr>
          <p:nvPr>
            <p:ph type="subTitle" idx="1" hasCustomPrompt="1"/>
          </p:nvPr>
        </p:nvSpPr>
        <p:spPr>
          <a:xfrm>
            <a:off x="670984" y="3686942"/>
            <a:ext cx="10850033" cy="1645539"/>
          </a:xfrm>
        </p:spPr>
        <p:txBody>
          <a:bodyPr>
            <a:noAutofit/>
          </a:bodyPr>
          <a:lstStyle>
            <a:lvl1pPr marL="0" indent="0" algn="l">
              <a:lnSpc>
                <a:spcPct val="100000"/>
              </a:lnSpc>
              <a:spcBef>
                <a:spcPts val="0"/>
              </a:spcBef>
              <a:spcAft>
                <a:spcPts val="667"/>
              </a:spcAft>
              <a:buNone/>
              <a:defRPr sz="1867" baseline="0">
                <a:solidFill>
                  <a:schemeClr val="tx1"/>
                </a:solidFill>
                <a:latin typeface="+mn-lt"/>
                <a:ea typeface="Montserrat" charset="0"/>
                <a:cs typeface="Montserrat" charset="0"/>
              </a:defRPr>
            </a:lvl1pPr>
            <a:lvl2pPr marL="457162" indent="0" algn="ctr">
              <a:buNone/>
              <a:defRPr sz="2000"/>
            </a:lvl2pPr>
            <a:lvl3pPr marL="914324" indent="0" algn="ctr">
              <a:buNone/>
              <a:defRPr sz="1800"/>
            </a:lvl3pPr>
            <a:lvl4pPr marL="1371486" indent="0" algn="ctr">
              <a:buNone/>
              <a:defRPr sz="1600"/>
            </a:lvl4pPr>
            <a:lvl5pPr marL="1828647" indent="0" algn="ctr">
              <a:buNone/>
              <a:defRPr sz="1600"/>
            </a:lvl5pPr>
            <a:lvl6pPr marL="2285810" indent="0" algn="ctr">
              <a:buNone/>
              <a:defRPr sz="1600"/>
            </a:lvl6pPr>
            <a:lvl7pPr marL="2742971" indent="0" algn="ctr">
              <a:buNone/>
              <a:defRPr sz="1600"/>
            </a:lvl7pPr>
            <a:lvl8pPr marL="3200133" indent="0" algn="ctr">
              <a:buNone/>
              <a:defRPr sz="1600"/>
            </a:lvl8pPr>
            <a:lvl9pPr marL="3657295" indent="0" algn="ctr">
              <a:buNone/>
              <a:defRPr sz="1600"/>
            </a:lvl9pPr>
          </a:lstStyle>
          <a:p>
            <a:r>
              <a:rPr lang="en-US" err="1"/>
              <a:t>Subheader</a:t>
            </a:r>
            <a:r>
              <a:rPr lang="en-US"/>
              <a:t> here is necessary</a:t>
            </a:r>
          </a:p>
        </p:txBody>
      </p:sp>
    </p:spTree>
    <p:extLst>
      <p:ext uri="{BB962C8B-B14F-4D97-AF65-F5344CB8AC3E}">
        <p14:creationId xmlns:p14="http://schemas.microsoft.com/office/powerpoint/2010/main" val="32324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and Content-CHARCOAL">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lnSpc>
                <a:spcPct val="120000"/>
              </a:lnSpc>
              <a:spcAft>
                <a:spcPts val="667"/>
              </a:spcAft>
              <a:defRPr sz="2800">
                <a:solidFill>
                  <a:schemeClr val="bg1"/>
                </a:solidFill>
              </a:defRPr>
            </a:lvl1pPr>
            <a:lvl2pPr>
              <a:lnSpc>
                <a:spcPct val="120000"/>
              </a:lnSpc>
              <a:spcAft>
                <a:spcPts val="667"/>
              </a:spcAft>
              <a:defRPr sz="2800">
                <a:solidFill>
                  <a:schemeClr val="bg1"/>
                </a:solidFill>
              </a:defRPr>
            </a:lvl2pPr>
            <a:lvl3pPr>
              <a:lnSpc>
                <a:spcPct val="120000"/>
              </a:lnSpc>
              <a:spcAft>
                <a:spcPts val="667"/>
              </a:spcAft>
              <a:defRPr sz="2800">
                <a:solidFill>
                  <a:schemeClr val="bg1"/>
                </a:solidFill>
              </a:defRPr>
            </a:lvl3pPr>
            <a:lvl4pPr>
              <a:lnSpc>
                <a:spcPct val="120000"/>
              </a:lnSpc>
              <a:spcAft>
                <a:spcPts val="667"/>
              </a:spcAft>
              <a:defRPr sz="2800">
                <a:solidFill>
                  <a:schemeClr val="bg1"/>
                </a:solidFill>
              </a:defRPr>
            </a:lvl4pPr>
            <a:lvl5pPr>
              <a:lnSpc>
                <a:spcPct val="120000"/>
              </a:lnSpc>
              <a:spcAft>
                <a:spcPts val="667"/>
              </a:spcAft>
              <a:defRPr sz="2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a:extLst>
              <a:ext uri="{FF2B5EF4-FFF2-40B4-BE49-F238E27FC236}">
                <a16:creationId xmlns:a16="http://schemas.microsoft.com/office/drawing/2014/main" id="{6FA5575C-CA9A-814D-A736-CB82D92983AB}"/>
              </a:ext>
            </a:extLst>
          </p:cNvPr>
          <p:cNvSpPr>
            <a:spLocks noGrp="1"/>
          </p:cNvSpPr>
          <p:nvPr>
            <p:ph type="title"/>
          </p:nvPr>
        </p:nvSpPr>
        <p:spPr/>
        <p:txBody>
          <a:bodyPr/>
          <a:lstStyle/>
          <a:p>
            <a:r>
              <a:rPr lang="en-US"/>
              <a:t>Click to edit Master title style</a:t>
            </a:r>
          </a:p>
        </p:txBody>
      </p:sp>
      <p:sp>
        <p:nvSpPr>
          <p:cNvPr id="7" name="Footer Placeholder 6">
            <a:extLst>
              <a:ext uri="{FF2B5EF4-FFF2-40B4-BE49-F238E27FC236}">
                <a16:creationId xmlns:a16="http://schemas.microsoft.com/office/drawing/2014/main" id="{EBED97C3-2DFE-6C43-8AF6-25BD4763CE24}"/>
              </a:ext>
            </a:extLst>
          </p:cNvPr>
          <p:cNvSpPr>
            <a:spLocks noGrp="1"/>
          </p:cNvSpPr>
          <p:nvPr>
            <p:ph type="ftr" sz="quarter" idx="10"/>
          </p:nvPr>
        </p:nvSpPr>
        <p:spPr/>
        <p:txBody>
          <a:bodyPr/>
          <a:lstStyle>
            <a:lvl1pPr>
              <a:defRPr>
                <a:solidFill>
                  <a:schemeClr val="bg1"/>
                </a:solidFill>
              </a:defRPr>
            </a:lvl1pPr>
          </a:lstStyle>
          <a:p>
            <a:endParaRPr lang="en-US"/>
          </a:p>
        </p:txBody>
      </p:sp>
      <p:sp>
        <p:nvSpPr>
          <p:cNvPr id="8" name="Slide Number Placeholder 7">
            <a:extLst>
              <a:ext uri="{FF2B5EF4-FFF2-40B4-BE49-F238E27FC236}">
                <a16:creationId xmlns:a16="http://schemas.microsoft.com/office/drawing/2014/main" id="{AF4CC756-9049-374F-965E-5AF47C1559C9}"/>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2630719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tatement no body text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0984" y="667912"/>
            <a:ext cx="10850033" cy="5522177"/>
          </a:xfrm>
        </p:spPr>
        <p:txBody>
          <a:bodyPr anchor="ctr">
            <a:normAutofit/>
          </a:bodyPr>
          <a:lstStyle>
            <a:lvl1pPr algn="l" fontAlgn="ctr">
              <a:lnSpc>
                <a:spcPct val="100000"/>
              </a:lnSpc>
              <a:defRPr sz="4400">
                <a:solidFill>
                  <a:schemeClr val="accent1"/>
                </a:solidFill>
              </a:defRPr>
            </a:lvl1pPr>
          </a:lstStyle>
          <a:p>
            <a:r>
              <a:rPr lang="en-US"/>
              <a:t>High level statement</a:t>
            </a:r>
          </a:p>
        </p:txBody>
      </p:sp>
      <p:sp>
        <p:nvSpPr>
          <p:cNvPr id="4" name="Footer Placeholder 3">
            <a:extLst>
              <a:ext uri="{FF2B5EF4-FFF2-40B4-BE49-F238E27FC236}">
                <a16:creationId xmlns:a16="http://schemas.microsoft.com/office/drawing/2014/main" id="{B69A3972-E486-6E46-8365-76FDDC02E512}"/>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D5170D09-D0C4-7047-94C1-50CA80D9BAA5}"/>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469181352"/>
      </p:ext>
    </p:extLst>
  </p:cSld>
  <p:clrMapOvr>
    <a:masterClrMapping/>
  </p:clrMapOvr>
  <p:extLst>
    <p:ext uri="{DCECCB84-F9BA-43D5-87BE-67443E8EF086}">
      <p15:sldGuideLst xmlns:p15="http://schemas.microsoft.com/office/powerpoint/2012/main">
        <p15:guide id="1" orient="horz" pos="631">
          <p15:clr>
            <a:srgbClr val="FBAE40"/>
          </p15:clr>
        </p15:guide>
        <p15:guide id="2" pos="634">
          <p15:clr>
            <a:srgbClr val="FBAE40"/>
          </p15:clr>
        </p15:guide>
        <p15:guide id="3" pos="10886">
          <p15:clr>
            <a:srgbClr val="FBAE40"/>
          </p15:clr>
        </p15:guide>
        <p15:guide id="4" orient="horz" pos="584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tatement no body text - CHARCOAL">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0984" y="667912"/>
            <a:ext cx="10850033" cy="5522177"/>
          </a:xfrm>
        </p:spPr>
        <p:txBody>
          <a:bodyPr anchor="ctr">
            <a:normAutofit/>
          </a:bodyPr>
          <a:lstStyle>
            <a:lvl1pPr algn="l" fontAlgn="ctr">
              <a:lnSpc>
                <a:spcPct val="100000"/>
              </a:lnSpc>
              <a:defRPr sz="4400">
                <a:solidFill>
                  <a:schemeClr val="bg2"/>
                </a:solidFill>
              </a:defRPr>
            </a:lvl1pPr>
          </a:lstStyle>
          <a:p>
            <a:r>
              <a:rPr lang="en-US"/>
              <a:t>High level statement</a:t>
            </a:r>
          </a:p>
        </p:txBody>
      </p:sp>
      <p:sp>
        <p:nvSpPr>
          <p:cNvPr id="3" name="Footer Placeholder 2">
            <a:extLst>
              <a:ext uri="{FF2B5EF4-FFF2-40B4-BE49-F238E27FC236}">
                <a16:creationId xmlns:a16="http://schemas.microsoft.com/office/drawing/2014/main" id="{C60C1381-4214-AD4C-8838-BE9110B5E32D}"/>
              </a:ext>
            </a:extLst>
          </p:cNvPr>
          <p:cNvSpPr>
            <a:spLocks noGrp="1"/>
          </p:cNvSpPr>
          <p:nvPr>
            <p:ph type="ftr" sz="quarter" idx="10"/>
          </p:nvPr>
        </p:nvSpPr>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8425274F-87B9-DE49-AE85-7AF70BEC0E47}"/>
              </a:ext>
            </a:extLst>
          </p:cNvPr>
          <p:cNvSpPr>
            <a:spLocks noGrp="1"/>
          </p:cNvSpPr>
          <p:nvPr>
            <p:ph type="sldNum" sz="quarter" idx="11"/>
          </p:nvPr>
        </p:nvSpPr>
        <p:spPr/>
        <p:txBody>
          <a:bodyPr/>
          <a:lstStyle>
            <a:lvl1pPr>
              <a:defRPr>
                <a:solidFill>
                  <a:schemeClr val="bg1"/>
                </a:solidFill>
              </a:defRPr>
            </a:lvl1pPr>
          </a:lstStyle>
          <a:p>
            <a:fld id="{204BDF8A-F3AC-4977-BAC0-38A644132836}" type="slidenum">
              <a:rPr lang="en-US" smtClean="0"/>
              <a:t>‹#›</a:t>
            </a:fld>
            <a:endParaRPr lang="en-US"/>
          </a:p>
        </p:txBody>
      </p:sp>
    </p:spTree>
    <p:extLst>
      <p:ext uri="{BB962C8B-B14F-4D97-AF65-F5344CB8AC3E}">
        <p14:creationId xmlns:p14="http://schemas.microsoft.com/office/powerpoint/2010/main" val="1170303095"/>
      </p:ext>
    </p:extLst>
  </p:cSld>
  <p:clrMapOvr>
    <a:masterClrMapping/>
  </p:clrMapOvr>
  <p:extLst>
    <p:ext uri="{DCECCB84-F9BA-43D5-87BE-67443E8EF086}">
      <p15:sldGuideLst xmlns:p15="http://schemas.microsoft.com/office/powerpoint/2012/main">
        <p15:guide id="1" orient="horz" pos="631">
          <p15:clr>
            <a:srgbClr val="FBAE40"/>
          </p15:clr>
        </p15:guide>
        <p15:guide id="2" pos="634">
          <p15:clr>
            <a:srgbClr val="FBAE40"/>
          </p15:clr>
        </p15:guide>
        <p15:guide id="3" pos="10886">
          <p15:clr>
            <a:srgbClr val="FBAE40"/>
          </p15:clr>
        </p15:guide>
        <p15:guide id="4" orient="horz" pos="584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List with line - WHITE">
    <p:spTree>
      <p:nvGrpSpPr>
        <p:cNvPr id="1" name=""/>
        <p:cNvGrpSpPr/>
        <p:nvPr/>
      </p:nvGrpSpPr>
      <p:grpSpPr>
        <a:xfrm>
          <a:off x="0" y="0"/>
          <a:ext cx="0" cy="0"/>
          <a:chOff x="0" y="0"/>
          <a:chExt cx="0" cy="0"/>
        </a:xfrm>
      </p:grpSpPr>
      <p:sp>
        <p:nvSpPr>
          <p:cNvPr id="2" name="Title 1"/>
          <p:cNvSpPr>
            <a:spLocks noGrp="1"/>
          </p:cNvSpPr>
          <p:nvPr>
            <p:ph type="title"/>
          </p:nvPr>
        </p:nvSpPr>
        <p:spPr>
          <a:xfrm>
            <a:off x="670984" y="667912"/>
            <a:ext cx="3384550" cy="5522177"/>
          </a:xfrm>
        </p:spPr>
        <p:txBody>
          <a:bodyPr>
            <a:normAutofit/>
          </a:bodyPr>
          <a:lstStyle>
            <a:lvl1pPr>
              <a:lnSpc>
                <a:spcPct val="100000"/>
              </a:lnSpc>
              <a:defRPr sz="4400">
                <a:solidFill>
                  <a:schemeClr val="accent1"/>
                </a:solidFill>
              </a:defRPr>
            </a:lvl1pPr>
          </a:lstStyle>
          <a:p>
            <a:r>
              <a:rPr lang="en-US"/>
              <a:t>Click to edit Master title style</a:t>
            </a:r>
          </a:p>
        </p:txBody>
      </p:sp>
      <p:sp>
        <p:nvSpPr>
          <p:cNvPr id="3" name="Content Placeholder 2"/>
          <p:cNvSpPr>
            <a:spLocks noGrp="1"/>
          </p:cNvSpPr>
          <p:nvPr>
            <p:ph idx="1"/>
          </p:nvPr>
        </p:nvSpPr>
        <p:spPr>
          <a:xfrm>
            <a:off x="4724400" y="667912"/>
            <a:ext cx="6796617" cy="5522177"/>
          </a:xfrm>
        </p:spPr>
        <p:txBody>
          <a:bodyPr anchor="ctr">
            <a:normAutofit/>
          </a:bodyPr>
          <a:lstStyle>
            <a:lvl1pPr marL="0" marR="0" indent="0" algn="l" defTabSz="914324" rtl="0" eaLnBrk="1" fontAlgn="auto" latinLnBrk="0" hangingPunct="1">
              <a:lnSpc>
                <a:spcPct val="120000"/>
              </a:lnSpc>
              <a:spcBef>
                <a:spcPts val="1000"/>
              </a:spcBef>
              <a:spcAft>
                <a:spcPts val="667"/>
              </a:spcAft>
              <a:buClrTx/>
              <a:buSzTx/>
              <a:buFont typeface="Arial"/>
              <a:buNone/>
              <a:tabLst/>
              <a:defRPr sz="2800"/>
            </a:lvl1pPr>
            <a:lvl2pPr marL="457162" indent="0">
              <a:lnSpc>
                <a:spcPct val="120000"/>
              </a:lnSpc>
              <a:spcAft>
                <a:spcPts val="667"/>
              </a:spcAft>
              <a:buNone/>
              <a:defRPr sz="2800"/>
            </a:lvl2pPr>
            <a:lvl3pPr marL="914324" indent="0">
              <a:lnSpc>
                <a:spcPct val="120000"/>
              </a:lnSpc>
              <a:spcAft>
                <a:spcPts val="667"/>
              </a:spcAft>
              <a:buNone/>
              <a:defRPr sz="2800"/>
            </a:lvl3pPr>
            <a:lvl4pPr marL="1371486" indent="0">
              <a:lnSpc>
                <a:spcPct val="120000"/>
              </a:lnSpc>
              <a:spcAft>
                <a:spcPts val="667"/>
              </a:spcAft>
              <a:buNone/>
              <a:defRPr sz="2800"/>
            </a:lvl4pPr>
            <a:lvl5pPr marL="1828648" indent="0">
              <a:lnSpc>
                <a:spcPct val="120000"/>
              </a:lnSpc>
              <a:spcAft>
                <a:spcPts val="667"/>
              </a:spcAft>
              <a:buNone/>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p:cNvCxnSpPr/>
          <p:nvPr/>
        </p:nvCxnSpPr>
        <p:spPr>
          <a:xfrm>
            <a:off x="4229100" y="667912"/>
            <a:ext cx="0" cy="552217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7DE6B82B-4DBA-2A4F-A6A8-97674B002A06}"/>
              </a:ext>
            </a:extLst>
          </p:cNvPr>
          <p:cNvSpPr>
            <a:spLocks noGrp="1"/>
          </p:cNvSpPr>
          <p:nvPr>
            <p:ph type="ftr" sz="quarter" idx="10"/>
          </p:nvPr>
        </p:nvSpPr>
        <p:spPr/>
        <p:txBody>
          <a:bodyPr/>
          <a:lstStyle/>
          <a:p>
            <a:endParaRPr lang="en-US"/>
          </a:p>
        </p:txBody>
      </p:sp>
      <p:sp>
        <p:nvSpPr>
          <p:cNvPr id="6" name="Slide Number Placeholder 5">
            <a:extLst>
              <a:ext uri="{FF2B5EF4-FFF2-40B4-BE49-F238E27FC236}">
                <a16:creationId xmlns:a16="http://schemas.microsoft.com/office/drawing/2014/main" id="{B00CF141-49FF-E649-9D4C-89FF7265EEEB}"/>
              </a:ext>
            </a:extLst>
          </p:cNvPr>
          <p:cNvSpPr>
            <a:spLocks noGrp="1"/>
          </p:cNvSpPr>
          <p:nvPr>
            <p:ph type="sldNum" sz="quarter" idx="11"/>
          </p:nvPr>
        </p:nvSpPr>
        <p:spPr/>
        <p:txBody>
          <a:bodyPr/>
          <a:lstStyle/>
          <a:p>
            <a:fld id="{204BDF8A-F3AC-4977-BAC0-38A644132836}" type="slidenum">
              <a:rPr lang="en-US" smtClean="0"/>
              <a:t>‹#›</a:t>
            </a:fld>
            <a:endParaRPr lang="en-US"/>
          </a:p>
        </p:txBody>
      </p:sp>
    </p:spTree>
    <p:extLst>
      <p:ext uri="{BB962C8B-B14F-4D97-AF65-F5344CB8AC3E}">
        <p14:creationId xmlns:p14="http://schemas.microsoft.com/office/powerpoint/2010/main" val="141519308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662AD-6176-4CAF-B2E6-95378BA7B3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C007BB6-7D54-4BB3-9DE5-0C877048E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1754AA6-B33B-49BF-84B5-C8029F33E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CC216-2915-4624-A5CD-AF61DEF6B680}" type="datetimeFigureOut">
              <a:rPr lang="en-AU" smtClean="0"/>
              <a:t>4/12/2023</a:t>
            </a:fld>
            <a:endParaRPr lang="en-AU"/>
          </a:p>
        </p:txBody>
      </p:sp>
      <p:sp>
        <p:nvSpPr>
          <p:cNvPr id="5" name="Footer Placeholder 4">
            <a:extLst>
              <a:ext uri="{FF2B5EF4-FFF2-40B4-BE49-F238E27FC236}">
                <a16:creationId xmlns:a16="http://schemas.microsoft.com/office/drawing/2014/main" id="{72D6EF89-1270-425A-AE62-5AC9AA8C7F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9626F0DD-A6A1-4FF2-8DA5-61F0520D6D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8E121-C100-4000-833F-1F4F0655CF86}" type="slidenum">
              <a:rPr lang="en-AU" smtClean="0"/>
              <a:t>‹#›</a:t>
            </a:fld>
            <a:endParaRPr lang="en-AU"/>
          </a:p>
        </p:txBody>
      </p:sp>
    </p:spTree>
    <p:extLst>
      <p:ext uri="{BB962C8B-B14F-4D97-AF65-F5344CB8AC3E}">
        <p14:creationId xmlns:p14="http://schemas.microsoft.com/office/powerpoint/2010/main" val="598693010"/>
      </p:ext>
    </p:extLst>
  </p:cSld>
  <p:clrMap bg1="lt1" tx1="dk1" bg2="lt2" tx2="dk2" accent1="accent1" accent2="accent2" accent3="accent3" accent4="accent4" accent5="accent5" accent6="accent6" hlink="hlink" folHlink="folHlink"/>
  <p:sldLayoutIdLst>
    <p:sldLayoutId id="214748393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0984" y="667912"/>
            <a:ext cx="10850033" cy="10172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70984" y="1820614"/>
            <a:ext cx="10850033" cy="436947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7F119CB-38F2-3F48-A57F-B2D8675885F0}"/>
              </a:ext>
            </a:extLst>
          </p:cNvPr>
          <p:cNvSpPr>
            <a:spLocks noGrp="1"/>
          </p:cNvSpPr>
          <p:nvPr>
            <p:ph type="sldNum" sz="quarter" idx="4"/>
          </p:nvPr>
        </p:nvSpPr>
        <p:spPr>
          <a:xfrm>
            <a:off x="8610600" y="6356273"/>
            <a:ext cx="2910417" cy="365181"/>
          </a:xfrm>
          <a:prstGeom prst="rect">
            <a:avLst/>
          </a:prstGeom>
        </p:spPr>
        <p:txBody>
          <a:bodyPr vert="horz" lIns="91440" tIns="45720" rIns="91440" bIns="45720" rtlCol="0" anchor="ctr"/>
          <a:lstStyle>
            <a:lvl1pPr algn="r">
              <a:defRPr sz="800" b="1">
                <a:solidFill>
                  <a:schemeClr val="tx1"/>
                </a:solidFill>
              </a:defRPr>
            </a:lvl1pPr>
          </a:lstStyle>
          <a:p>
            <a:fld id="{75B8E121-C100-4000-833F-1F4F0655CF86}" type="slidenum">
              <a:rPr lang="en-AU" smtClean="0"/>
              <a:t>‹#›</a:t>
            </a:fld>
            <a:endParaRPr lang="en-AU"/>
          </a:p>
        </p:txBody>
      </p:sp>
      <p:sp>
        <p:nvSpPr>
          <p:cNvPr id="7" name="Footer Placeholder 6">
            <a:extLst>
              <a:ext uri="{FF2B5EF4-FFF2-40B4-BE49-F238E27FC236}">
                <a16:creationId xmlns:a16="http://schemas.microsoft.com/office/drawing/2014/main" id="{D9BD1F98-5B7A-514E-87F3-B53F7AA4CA22}"/>
              </a:ext>
            </a:extLst>
          </p:cNvPr>
          <p:cNvSpPr>
            <a:spLocks noGrp="1"/>
          </p:cNvSpPr>
          <p:nvPr>
            <p:ph type="ftr" sz="quarter" idx="3"/>
          </p:nvPr>
        </p:nvSpPr>
        <p:spPr>
          <a:xfrm>
            <a:off x="670984" y="6356273"/>
            <a:ext cx="7482417" cy="365181"/>
          </a:xfrm>
          <a:prstGeom prst="rect">
            <a:avLst/>
          </a:prstGeom>
        </p:spPr>
        <p:txBody>
          <a:bodyPr vert="horz" lIns="91440" tIns="45720" rIns="91440" bIns="45720" rtlCol="0" anchor="ctr"/>
          <a:lstStyle>
            <a:lvl1pPr algn="l">
              <a:defRPr sz="800">
                <a:solidFill>
                  <a:schemeClr val="tx1"/>
                </a:solidFill>
              </a:defRPr>
            </a:lvl1pPr>
          </a:lstStyle>
          <a:p>
            <a:endParaRPr lang="en-AU"/>
          </a:p>
        </p:txBody>
      </p:sp>
    </p:spTree>
    <p:extLst>
      <p:ext uri="{BB962C8B-B14F-4D97-AF65-F5344CB8AC3E}">
        <p14:creationId xmlns:p14="http://schemas.microsoft.com/office/powerpoint/2010/main" val="3695652334"/>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Lst>
  <p:txStyles>
    <p:titleStyle>
      <a:lvl1pPr algn="l" defTabSz="914324" rtl="0" eaLnBrk="1" latinLnBrk="0" hangingPunct="1">
        <a:lnSpc>
          <a:spcPct val="100000"/>
        </a:lnSpc>
        <a:spcBef>
          <a:spcPct val="0"/>
        </a:spcBef>
        <a:spcAft>
          <a:spcPts val="1333"/>
        </a:spcAft>
        <a:buNone/>
        <a:defRPr sz="4400" b="1" kern="1200">
          <a:solidFill>
            <a:schemeClr val="accent1"/>
          </a:solidFill>
          <a:latin typeface="+mj-lt"/>
          <a:ea typeface="Montserrat" charset="0"/>
          <a:cs typeface="Montserrat"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581" indent="-228581" algn="l" defTabSz="914324" rtl="0" eaLnBrk="1" latinLnBrk="0" hangingPunct="1">
        <a:lnSpc>
          <a:spcPct val="120000"/>
        </a:lnSpc>
        <a:spcBef>
          <a:spcPts val="1000"/>
        </a:spcBef>
        <a:spcAft>
          <a:spcPts val="667"/>
        </a:spcAft>
        <a:buFont typeface="Arial"/>
        <a:buChar char="•"/>
        <a:defRPr sz="2800" kern="1200">
          <a:solidFill>
            <a:schemeClr val="tx1"/>
          </a:solidFill>
          <a:latin typeface="+mn-lt"/>
          <a:ea typeface="Helvetica Neue" charset="0"/>
          <a:cs typeface="Helvetica Neue" charset="0"/>
        </a:defRPr>
      </a:lvl1pPr>
      <a:lvl2pPr marL="685743"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2pPr>
      <a:lvl3pPr marL="1142904"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3pPr>
      <a:lvl4pPr marL="1600067"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4pPr>
      <a:lvl5pPr marL="2057229" indent="-228581" algn="l" defTabSz="914324" rtl="0" eaLnBrk="1" latinLnBrk="0" hangingPunct="1">
        <a:lnSpc>
          <a:spcPct val="120000"/>
        </a:lnSpc>
        <a:spcBef>
          <a:spcPts val="500"/>
        </a:spcBef>
        <a:spcAft>
          <a:spcPts val="667"/>
        </a:spcAft>
        <a:buFont typeface="Arial"/>
        <a:buChar char="•"/>
        <a:defRPr sz="2800" kern="1200">
          <a:solidFill>
            <a:schemeClr val="tx1"/>
          </a:solidFill>
          <a:latin typeface="+mn-lt"/>
          <a:ea typeface="Helvetica Neue" charset="0"/>
          <a:cs typeface="Helvetica Neue" charset="0"/>
        </a:defRPr>
      </a:lvl5pPr>
      <a:lvl6pPr marL="2514390"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553"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714"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5876" indent="-228581" algn="l" defTabSz="91432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24" rtl="0" eaLnBrk="1" latinLnBrk="0" hangingPunct="1">
        <a:defRPr sz="1800" kern="1200">
          <a:solidFill>
            <a:schemeClr val="tx1"/>
          </a:solidFill>
          <a:latin typeface="+mn-lt"/>
          <a:ea typeface="+mn-ea"/>
          <a:cs typeface="+mn-cs"/>
        </a:defRPr>
      </a:lvl1pPr>
      <a:lvl2pPr marL="457162" algn="l" defTabSz="914324" rtl="0" eaLnBrk="1" latinLnBrk="0" hangingPunct="1">
        <a:defRPr sz="1800" kern="1200">
          <a:solidFill>
            <a:schemeClr val="tx1"/>
          </a:solidFill>
          <a:latin typeface="+mn-lt"/>
          <a:ea typeface="+mn-ea"/>
          <a:cs typeface="+mn-cs"/>
        </a:defRPr>
      </a:lvl2pPr>
      <a:lvl3pPr marL="914324" algn="l" defTabSz="914324" rtl="0" eaLnBrk="1" latinLnBrk="0" hangingPunct="1">
        <a:defRPr sz="1800" kern="1200">
          <a:solidFill>
            <a:schemeClr val="tx1"/>
          </a:solidFill>
          <a:latin typeface="+mn-lt"/>
          <a:ea typeface="+mn-ea"/>
          <a:cs typeface="+mn-cs"/>
        </a:defRPr>
      </a:lvl3pPr>
      <a:lvl4pPr marL="1371486" algn="l" defTabSz="914324" rtl="0" eaLnBrk="1" latinLnBrk="0" hangingPunct="1">
        <a:defRPr sz="1800" kern="1200">
          <a:solidFill>
            <a:schemeClr val="tx1"/>
          </a:solidFill>
          <a:latin typeface="+mn-lt"/>
          <a:ea typeface="+mn-ea"/>
          <a:cs typeface="+mn-cs"/>
        </a:defRPr>
      </a:lvl4pPr>
      <a:lvl5pPr marL="1828647" algn="l" defTabSz="914324" rtl="0" eaLnBrk="1" latinLnBrk="0" hangingPunct="1">
        <a:defRPr sz="1800" kern="1200">
          <a:solidFill>
            <a:schemeClr val="tx1"/>
          </a:solidFill>
          <a:latin typeface="+mn-lt"/>
          <a:ea typeface="+mn-ea"/>
          <a:cs typeface="+mn-cs"/>
        </a:defRPr>
      </a:lvl5pPr>
      <a:lvl6pPr marL="2285810" algn="l" defTabSz="914324" rtl="0" eaLnBrk="1" latinLnBrk="0" hangingPunct="1">
        <a:defRPr sz="1800" kern="1200">
          <a:solidFill>
            <a:schemeClr val="tx1"/>
          </a:solidFill>
          <a:latin typeface="+mn-lt"/>
          <a:ea typeface="+mn-ea"/>
          <a:cs typeface="+mn-cs"/>
        </a:defRPr>
      </a:lvl6pPr>
      <a:lvl7pPr marL="2742971" algn="l" defTabSz="914324" rtl="0" eaLnBrk="1" latinLnBrk="0" hangingPunct="1">
        <a:defRPr sz="1800" kern="1200">
          <a:solidFill>
            <a:schemeClr val="tx1"/>
          </a:solidFill>
          <a:latin typeface="+mn-lt"/>
          <a:ea typeface="+mn-ea"/>
          <a:cs typeface="+mn-cs"/>
        </a:defRPr>
      </a:lvl7pPr>
      <a:lvl8pPr marL="3200133" algn="l" defTabSz="914324" rtl="0" eaLnBrk="1" latinLnBrk="0" hangingPunct="1">
        <a:defRPr sz="1800" kern="1200">
          <a:solidFill>
            <a:schemeClr val="tx1"/>
          </a:solidFill>
          <a:latin typeface="+mn-lt"/>
          <a:ea typeface="+mn-ea"/>
          <a:cs typeface="+mn-cs"/>
        </a:defRPr>
      </a:lvl8pPr>
      <a:lvl9pPr marL="3657295" algn="l" defTabSz="91432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34">
          <p15:clr>
            <a:srgbClr val="F26B43"/>
          </p15:clr>
        </p15:guide>
        <p15:guide id="2" orient="horz" pos="631">
          <p15:clr>
            <a:srgbClr val="F26B43"/>
          </p15:clr>
        </p15:guide>
        <p15:guide id="3" pos="10886">
          <p15:clr>
            <a:srgbClr val="F26B43"/>
          </p15:clr>
        </p15:guide>
        <p15:guide id="4" orient="horz" pos="5848">
          <p15:clr>
            <a:srgbClr val="F26B43"/>
          </p15:clr>
        </p15:guide>
        <p15:guide id="5" pos="7688">
          <p15:clr>
            <a:srgbClr val="F26B43"/>
          </p15:clr>
        </p15:guide>
        <p15:guide id="6" pos="7348">
          <p15:clr>
            <a:srgbClr val="F26B43"/>
          </p15:clr>
        </p15:guide>
        <p15:guide id="7" pos="5987">
          <p15:clr>
            <a:srgbClr val="F26B43"/>
          </p15:clr>
        </p15:guide>
        <p15:guide id="8" pos="5511">
          <p15:clr>
            <a:srgbClr val="F26B43"/>
          </p15:clr>
        </p15:guide>
        <p15:guide id="9" pos="4150">
          <p15:clr>
            <a:srgbClr val="F26B43"/>
          </p15:clr>
        </p15:guide>
        <p15:guide id="10" pos="3832">
          <p15:clr>
            <a:srgbClr val="F26B43"/>
          </p15:clr>
        </p15:guide>
        <p15:guide id="11" orient="horz" pos="17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0.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forms.office.com/Pages/ResponsePage.aspx?id=QiCd6ePBE02mDiDTuzkXfHsDhe9ysl5IlUx40xTLNQdUMFE5RjlFWjEyS0RRVFc1UDZDVjFNN1FDRC4u"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Human Centred Design 101</a:t>
            </a:r>
            <a:br>
              <a:rPr lang="en-AU" dirty="0"/>
            </a:br>
            <a:r>
              <a:rPr lang="en-US" dirty="0" smtClean="0"/>
              <a:t>Interview </a:t>
            </a:r>
            <a:r>
              <a:rPr lang="en-US" dirty="0"/>
              <a:t>testing</a:t>
            </a:r>
            <a:endParaRPr lang="en-AU" dirty="0"/>
          </a:p>
        </p:txBody>
      </p:sp>
      <p:pic>
        <p:nvPicPr>
          <p:cNvPr id="6" name="Picture 5" descr="Creative Commons Licence">
            <a:extLst>
              <a:ext uri="{FF2B5EF4-FFF2-40B4-BE49-F238E27FC236}">
                <a16:creationId xmlns:a16="http://schemas.microsoft.com/office/drawing/2014/main" id="{19CB43E8-BA45-48F2-ACE8-2AAB647C6F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747" y="4607274"/>
            <a:ext cx="838200" cy="2952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2DD248A-ED53-4EFE-9145-60B1E11C798D}"/>
              </a:ext>
            </a:extLst>
          </p:cNvPr>
          <p:cNvSpPr>
            <a:spLocks noChangeArrowheads="1"/>
          </p:cNvSpPr>
          <p:nvPr/>
        </p:nvSpPr>
        <p:spPr bwMode="auto">
          <a:xfrm>
            <a:off x="670984" y="4907609"/>
            <a:ext cx="2344964" cy="9233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defRPr/>
            </a:pPr>
            <a:r>
              <a:rPr kumimoji="0" lang="en-US" altLang="en-US" sz="900" b="0" i="0" u="none" strike="noStrike" kern="1200" cap="none" spc="0" normalizeH="0" baseline="0" noProof="0" dirty="0">
                <a:ln>
                  <a:noFill/>
                </a:ln>
                <a:solidFill>
                  <a:srgbClr val="333333"/>
                </a:solidFill>
                <a:effectLst/>
                <a:uLnTx/>
                <a:uFillTx/>
                <a:latin typeface="Source Sans Pro"/>
                <a:ea typeface="+mn-ea"/>
                <a:cs typeface="+mn-cs"/>
              </a:rPr>
              <a:t>This training material was developed by BizLab Academy at DISER and is licensed under a </a:t>
            </a:r>
            <a:r>
              <a:rPr kumimoji="0" lang="en-AU" sz="900" b="0" i="0" u="none" strike="noStrike" kern="1200" cap="none" spc="0" normalizeH="0" baseline="0" noProof="0" dirty="0">
                <a:ln>
                  <a:noFill/>
                </a:ln>
                <a:solidFill>
                  <a:srgbClr val="333333"/>
                </a:solidFill>
                <a:effectLst/>
                <a:uLnTx/>
                <a:uFillTx/>
                <a:latin typeface="Arial" panose="020B0604020202020204"/>
                <a:ea typeface="+mn-ea"/>
                <a:cs typeface="+mn-cs"/>
                <a:hlinkClick r:id="rId4">
                  <a:extLst>
                    <a:ext uri="{A12FA001-AC4F-418D-AE19-62706E023703}">
                      <ahyp:hlinkClr xmlns:ahyp="http://schemas.microsoft.com/office/drawing/2018/hyperlinkcolor" xmlns="" val="tx"/>
                    </a:ext>
                  </a:extLst>
                </a:hlinkClick>
              </a:rPr>
              <a:t>Creative Commons Attribution-</a:t>
            </a:r>
            <a:r>
              <a:rPr kumimoji="0" lang="en-AU" sz="900" b="0" i="0" u="none" strike="noStrike" kern="1200" cap="none" spc="0" normalizeH="0" baseline="0" noProof="0" dirty="0" err="1">
                <a:ln>
                  <a:noFill/>
                </a:ln>
                <a:solidFill>
                  <a:srgbClr val="333333"/>
                </a:solidFill>
                <a:effectLst/>
                <a:uLnTx/>
                <a:uFillTx/>
                <a:latin typeface="Arial" panose="020B0604020202020204"/>
                <a:ea typeface="+mn-ea"/>
                <a:cs typeface="+mn-cs"/>
                <a:hlinkClick r:id="rId4">
                  <a:extLst>
                    <a:ext uri="{A12FA001-AC4F-418D-AE19-62706E023703}">
                      <ahyp:hlinkClr xmlns:ahyp="http://schemas.microsoft.com/office/drawing/2018/hyperlinkcolor" xmlns="" val="tx"/>
                    </a:ext>
                  </a:extLst>
                </a:hlinkClick>
              </a:rPr>
              <a:t>NonCommercial</a:t>
            </a:r>
            <a:r>
              <a:rPr kumimoji="0" lang="en-AU" sz="900" b="0" i="0" u="none" strike="noStrike" kern="1200" cap="none" spc="0" normalizeH="0" baseline="0" noProof="0" dirty="0">
                <a:ln>
                  <a:noFill/>
                </a:ln>
                <a:solidFill>
                  <a:srgbClr val="333333"/>
                </a:solidFill>
                <a:effectLst/>
                <a:uLnTx/>
                <a:uFillTx/>
                <a:latin typeface="Arial" panose="020B0604020202020204"/>
                <a:ea typeface="+mn-ea"/>
                <a:cs typeface="+mn-cs"/>
                <a:hlinkClick r:id="rId4">
                  <a:extLst>
                    <a:ext uri="{A12FA001-AC4F-418D-AE19-62706E023703}">
                      <ahyp:hlinkClr xmlns:ahyp="http://schemas.microsoft.com/office/drawing/2018/hyperlinkcolor" xmlns="" val="tx"/>
                    </a:ext>
                  </a:extLst>
                </a:hlinkClick>
              </a:rPr>
              <a:t>-</a:t>
            </a:r>
            <a:r>
              <a:rPr kumimoji="0" lang="en-AU" sz="900" b="0" i="0" u="none" strike="noStrike" kern="1200" cap="none" spc="0" normalizeH="0" baseline="0" noProof="0" dirty="0" err="1">
                <a:ln>
                  <a:noFill/>
                </a:ln>
                <a:solidFill>
                  <a:srgbClr val="333333"/>
                </a:solidFill>
                <a:effectLst/>
                <a:uLnTx/>
                <a:uFillTx/>
                <a:latin typeface="Arial" panose="020B0604020202020204"/>
                <a:ea typeface="+mn-ea"/>
                <a:cs typeface="+mn-cs"/>
                <a:hlinkClick r:id="rId4">
                  <a:extLst>
                    <a:ext uri="{A12FA001-AC4F-418D-AE19-62706E023703}">
                      <ahyp:hlinkClr xmlns:ahyp="http://schemas.microsoft.com/office/drawing/2018/hyperlinkcolor" xmlns="" val="tx"/>
                    </a:ext>
                  </a:extLst>
                </a:hlinkClick>
              </a:rPr>
              <a:t>ShareAlike</a:t>
            </a:r>
            <a:r>
              <a:rPr kumimoji="0" lang="en-AU" sz="900" b="0" i="0" u="none" strike="noStrike" kern="1200" cap="none" spc="0" normalizeH="0" baseline="0" noProof="0" dirty="0">
                <a:ln>
                  <a:noFill/>
                </a:ln>
                <a:solidFill>
                  <a:srgbClr val="333333"/>
                </a:solidFill>
                <a:effectLst/>
                <a:uLnTx/>
                <a:uFillTx/>
                <a:latin typeface="Arial" panose="020B0604020202020204"/>
                <a:ea typeface="+mn-ea"/>
                <a:cs typeface="+mn-cs"/>
                <a:hlinkClick r:id="rId4">
                  <a:extLst>
                    <a:ext uri="{A12FA001-AC4F-418D-AE19-62706E023703}">
                      <ahyp:hlinkClr xmlns:ahyp="http://schemas.microsoft.com/office/drawing/2018/hyperlinkcolor" xmlns="" val="tx"/>
                    </a:ext>
                  </a:extLst>
                </a:hlinkClick>
              </a:rPr>
              <a:t> 4.0 International License</a:t>
            </a:r>
            <a:r>
              <a:rPr kumimoji="0" lang="en-AU" sz="900" b="0" i="0" u="none" strike="noStrike" kern="1200" cap="none" spc="0" normalizeH="0" baseline="0" noProof="0" dirty="0">
                <a:ln>
                  <a:noFill/>
                </a:ln>
                <a:solidFill>
                  <a:srgbClr val="333333"/>
                </a:solidFill>
                <a:effectLst/>
                <a:uLnTx/>
                <a:uFillTx/>
                <a:latin typeface="Arial" panose="020B0604020202020204"/>
                <a:ea typeface="+mn-ea"/>
                <a:cs typeface="+mn-cs"/>
              </a:rPr>
              <a:t>.</a:t>
            </a:r>
            <a:r>
              <a:rPr kumimoji="0" lang="en-US" altLang="en-US" sz="900" b="0" i="0" u="none" strike="noStrike" kern="1200" cap="none" spc="0" normalizeH="0" baseline="0" noProof="0" dirty="0">
                <a:ln>
                  <a:noFill/>
                </a:ln>
                <a:solidFill>
                  <a:srgbClr val="333333"/>
                </a:solidFill>
                <a:effectLst/>
                <a:uLnTx/>
                <a:uFillTx/>
                <a:latin typeface="Source Sans Pro"/>
                <a:ea typeface="+mn-ea"/>
                <a:cs typeface="+mn-cs"/>
              </a:rPr>
              <a:t/>
            </a:r>
            <a:br>
              <a:rPr kumimoji="0" lang="en-US" altLang="en-US" sz="900" b="0" i="0" u="none" strike="noStrike" kern="1200" cap="none" spc="0" normalizeH="0" baseline="0" noProof="0" dirty="0">
                <a:ln>
                  <a:noFill/>
                </a:ln>
                <a:solidFill>
                  <a:srgbClr val="333333"/>
                </a:solidFill>
                <a:effectLst/>
                <a:uLnTx/>
                <a:uFillTx/>
                <a:latin typeface="Source Sans Pro"/>
                <a:ea typeface="+mn-ea"/>
                <a:cs typeface="+mn-cs"/>
              </a:rPr>
            </a:br>
            <a:endParaRPr kumimoji="0" lang="en-US" altLang="en-US" sz="900" b="0" i="0" u="none" strike="noStrike" kern="1200" cap="none" spc="0" normalizeH="0" baseline="0" noProof="0" dirty="0">
              <a:ln>
                <a:noFill/>
              </a:ln>
              <a:solidFill>
                <a:srgbClr val="333333"/>
              </a:solidFill>
              <a:effectLst/>
              <a:uLnTx/>
              <a:uFillTx/>
              <a:latin typeface="Source Sans Pro"/>
              <a:ea typeface="+mn-ea"/>
              <a:cs typeface="+mn-cs"/>
            </a:endParaRPr>
          </a:p>
        </p:txBody>
      </p:sp>
    </p:spTree>
    <p:extLst>
      <p:ext uri="{BB962C8B-B14F-4D97-AF65-F5344CB8AC3E}">
        <p14:creationId xmlns:p14="http://schemas.microsoft.com/office/powerpoint/2010/main" val="1638435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54567" y="464134"/>
            <a:ext cx="11132254" cy="1676584"/>
          </a:xfrm>
          <a:prstGeom prst="rect">
            <a:avLst/>
          </a:prstGeom>
        </p:spPr>
        <p:txBody>
          <a:bodyPr vert="horz" lIns="121900" tIns="121900" rIns="121900" bIns="121900" rtlCol="0" anchor="t" anchorCtr="0">
            <a:noAutofit/>
          </a:bodyPr>
          <a:lstStyle/>
          <a:p>
            <a:r>
              <a:rPr lang="en-AU" dirty="0" smtClean="0"/>
              <a:t>Take 3 minutes to get comfortable</a:t>
            </a:r>
            <a:endParaRPr lang="en-US" dirty="0"/>
          </a:p>
        </p:txBody>
      </p:sp>
      <p:grpSp>
        <p:nvGrpSpPr>
          <p:cNvPr id="2" name="Group 1">
            <a:extLst>
              <a:ext uri="{FF2B5EF4-FFF2-40B4-BE49-F238E27FC236}">
                <a16:creationId xmlns:a16="http://schemas.microsoft.com/office/drawing/2014/main" id="{23011C21-7417-41E8-A03D-3750DB70486E}"/>
              </a:ext>
            </a:extLst>
          </p:cNvPr>
          <p:cNvGrpSpPr/>
          <p:nvPr/>
        </p:nvGrpSpPr>
        <p:grpSpPr>
          <a:xfrm>
            <a:off x="4475391" y="2140718"/>
            <a:ext cx="2466041" cy="4161382"/>
            <a:chOff x="747060" y="1506290"/>
            <a:chExt cx="2466041" cy="4161382"/>
          </a:xfrm>
        </p:grpSpPr>
        <p:sp>
          <p:nvSpPr>
            <p:cNvPr id="19" name="Text Placeholder 8">
              <a:extLst>
                <a:ext uri="{FF2B5EF4-FFF2-40B4-BE49-F238E27FC236}">
                  <a16:creationId xmlns:a16="http://schemas.microsoft.com/office/drawing/2014/main" id="{F491F23C-4753-174E-AA4B-1787644220BC}"/>
                </a:ext>
              </a:extLst>
            </p:cNvPr>
            <p:cNvSpPr txBox="1">
              <a:spLocks/>
            </p:cNvSpPr>
            <p:nvPr/>
          </p:nvSpPr>
          <p:spPr>
            <a:xfrm>
              <a:off x="747060" y="3923936"/>
              <a:ext cx="2466041" cy="1743736"/>
            </a:xfrm>
            <a:prstGeom prst="rect">
              <a:avLst/>
            </a:prstGeom>
          </p:spPr>
          <p:txBody>
            <a:bodyPr lIns="91440" tIns="45720" rIns="91440" bIns="45720" anchor="t">
              <a:norm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dirty="0">
                  <a:ea typeface="Proxima Nova"/>
                  <a:cs typeface="Proxima Nova"/>
                  <a:sym typeface="Proxima Nova"/>
                </a:rPr>
                <a:t>Volunteer </a:t>
              </a:r>
              <a:r>
                <a:rPr lang="en" sz="1600" dirty="0" smtClean="0">
                  <a:ea typeface="Proxima Nova"/>
                  <a:cs typeface="Proxima Nova"/>
                  <a:sym typeface="Proxima Nova"/>
                </a:rPr>
                <a:t>interviewee</a:t>
              </a:r>
              <a:endParaRPr lang="en" sz="1600" dirty="0">
                <a:ea typeface="Proxima Nova"/>
                <a:cs typeface="Proxima Nova"/>
                <a:sym typeface="Proxima Nova"/>
              </a:endParaRPr>
            </a:p>
          </p:txBody>
        </p:sp>
        <p:pic>
          <p:nvPicPr>
            <p:cNvPr id="22" name="Shape 143" descr="woman-6.png">
              <a:extLst>
                <a:ext uri="{FF2B5EF4-FFF2-40B4-BE49-F238E27FC236}">
                  <a16:creationId xmlns:a16="http://schemas.microsoft.com/office/drawing/2014/main" id="{B7C80576-AD49-CA43-BB08-F4DC8E7D1079}"/>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33711" y="1506290"/>
              <a:ext cx="2323573" cy="2323572"/>
            </a:xfrm>
            <a:prstGeom prst="rect">
              <a:avLst/>
            </a:prstGeom>
            <a:noFill/>
            <a:ln>
              <a:noFill/>
            </a:ln>
          </p:spPr>
        </p:pic>
      </p:grpSp>
      <p:sp>
        <p:nvSpPr>
          <p:cNvPr id="4" name="TextBox 3"/>
          <p:cNvSpPr txBox="1"/>
          <p:nvPr/>
        </p:nvSpPr>
        <p:spPr>
          <a:xfrm>
            <a:off x="948267" y="5430232"/>
            <a:ext cx="10165644" cy="914400"/>
          </a:xfrm>
          <a:prstGeom prst="rect">
            <a:avLst/>
          </a:prstGeom>
          <a:solidFill>
            <a:schemeClr val="bg1"/>
          </a:solidFill>
        </p:spPr>
        <p:txBody>
          <a:bodyPr vert="horz" wrap="none" lIns="91440" tIns="45720" rIns="91440" bIns="45720" rtlCol="0" anchor="ctr">
            <a:normAutofit/>
          </a:bodyPr>
          <a:lstStyle/>
          <a:p>
            <a:r>
              <a:rPr lang="en-AU" sz="2000" b="1" dirty="0" smtClean="0">
                <a:solidFill>
                  <a:schemeClr val="tx1"/>
                </a:solidFill>
                <a:latin typeface="Helvetica Neue" charset="0"/>
                <a:ea typeface="Helvetica Neue" charset="0"/>
                <a:cs typeface="Helvetica Neue" charset="0"/>
              </a:rPr>
              <a:t>Settle in, minimise any distractions and grab a glass of water if you need</a:t>
            </a:r>
          </a:p>
        </p:txBody>
      </p:sp>
    </p:spTree>
    <p:extLst>
      <p:ext uri="{BB962C8B-B14F-4D97-AF65-F5344CB8AC3E}">
        <p14:creationId xmlns:p14="http://schemas.microsoft.com/office/powerpoint/2010/main" val="4196224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a:t>Quiet reflection – </a:t>
            </a:r>
            <a:r>
              <a:rPr lang="en-AU" dirty="0" smtClean="0"/>
              <a:t>6 </a:t>
            </a:r>
            <a:r>
              <a:rPr lang="en-AU" dirty="0"/>
              <a:t>minutes</a:t>
            </a:r>
          </a:p>
        </p:txBody>
      </p:sp>
      <p:grpSp>
        <p:nvGrpSpPr>
          <p:cNvPr id="5" name="Group 4">
            <a:extLst>
              <a:ext uri="{FF2B5EF4-FFF2-40B4-BE49-F238E27FC236}">
                <a16:creationId xmlns:a16="http://schemas.microsoft.com/office/drawing/2014/main" id="{CACA24EE-4241-4D24-ACA1-921C15B29FB9}"/>
              </a:ext>
            </a:extLst>
          </p:cNvPr>
          <p:cNvGrpSpPr/>
          <p:nvPr/>
        </p:nvGrpSpPr>
        <p:grpSpPr>
          <a:xfrm>
            <a:off x="625665" y="2417090"/>
            <a:ext cx="6473226" cy="2666186"/>
            <a:chOff x="16063" y="189996"/>
            <a:chExt cx="6473226" cy="2642464"/>
          </a:xfrm>
        </p:grpSpPr>
        <p:sp>
          <p:nvSpPr>
            <p:cNvPr id="6" name="Subtitle 1">
              <a:extLst>
                <a:ext uri="{FF2B5EF4-FFF2-40B4-BE49-F238E27FC236}">
                  <a16:creationId xmlns:a16="http://schemas.microsoft.com/office/drawing/2014/main" id="{6D3AAFED-5718-4D20-AD4D-39661D3E6D5F}"/>
                </a:ext>
              </a:extLst>
            </p:cNvPr>
            <p:cNvSpPr txBox="1">
              <a:spLocks/>
            </p:cNvSpPr>
            <p:nvPr/>
          </p:nvSpPr>
          <p:spPr>
            <a:xfrm>
              <a:off x="3376406" y="2376735"/>
              <a:ext cx="3112883" cy="431745"/>
            </a:xfrm>
            <a:prstGeom prst="rect">
              <a:avLst/>
            </a:prstGeom>
          </p:spPr>
          <p:txBody>
            <a:bodyPr/>
            <a:lstStyle>
              <a:lvl1pPr marL="0" indent="0" algn="ctr" defTabSz="2138324" rtl="0" eaLnBrk="1" latinLnBrk="0" hangingPunct="1">
                <a:lnSpc>
                  <a:spcPct val="90000"/>
                </a:lnSpc>
                <a:spcBef>
                  <a:spcPts val="2339"/>
                </a:spcBef>
                <a:buFont typeface="Arial" panose="020B0604020202020204" pitchFamily="34" charset="0"/>
                <a:buNone/>
                <a:defRPr sz="6000" kern="1200">
                  <a:solidFill>
                    <a:srgbClr val="373737"/>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r>
                <a:rPr lang="en-AU" sz="2400" b="1" dirty="0" smtClean="0">
                  <a:latin typeface="Tw Cen MT" panose="020B0602020104020603" pitchFamily="34" charset="77"/>
                </a:rPr>
                <a:t>Researchers</a:t>
              </a:r>
              <a:endParaRPr lang="en-AU" sz="2400" b="1" dirty="0">
                <a:latin typeface="Tw Cen MT" panose="020B0602020104020603" pitchFamily="34" charset="77"/>
              </a:endParaRPr>
            </a:p>
          </p:txBody>
        </p:sp>
        <p:pic>
          <p:nvPicPr>
            <p:cNvPr id="7" name="Picture 6">
              <a:extLst>
                <a:ext uri="{FF2B5EF4-FFF2-40B4-BE49-F238E27FC236}">
                  <a16:creationId xmlns:a16="http://schemas.microsoft.com/office/drawing/2014/main" id="{5CF6E8C6-1BFF-4FC4-B1AB-FA7392A0197F}"/>
                </a:ext>
              </a:extLst>
            </p:cNvPr>
            <p:cNvPicPr>
              <a:picLocks noChangeAspect="1"/>
            </p:cNvPicPr>
            <p:nvPr/>
          </p:nvPicPr>
          <p:blipFill>
            <a:blip r:embed="rId3"/>
            <a:stretch>
              <a:fillRect/>
            </a:stretch>
          </p:blipFill>
          <p:spPr>
            <a:xfrm>
              <a:off x="3141706" y="189996"/>
              <a:ext cx="2628519" cy="2025417"/>
            </a:xfrm>
            <a:prstGeom prst="rect">
              <a:avLst/>
            </a:prstGeom>
          </p:spPr>
        </p:pic>
        <p:sp>
          <p:nvSpPr>
            <p:cNvPr id="18" name="Subtitle 1">
              <a:extLst>
                <a:ext uri="{FF2B5EF4-FFF2-40B4-BE49-F238E27FC236}">
                  <a16:creationId xmlns:a16="http://schemas.microsoft.com/office/drawing/2014/main" id="{6D3AAFED-5718-4D20-AD4D-39661D3E6D5F}"/>
                </a:ext>
              </a:extLst>
            </p:cNvPr>
            <p:cNvSpPr txBox="1">
              <a:spLocks/>
            </p:cNvSpPr>
            <p:nvPr/>
          </p:nvSpPr>
          <p:spPr>
            <a:xfrm>
              <a:off x="16063" y="2400715"/>
              <a:ext cx="3112883" cy="431745"/>
            </a:xfrm>
            <a:prstGeom prst="rect">
              <a:avLst/>
            </a:prstGeom>
          </p:spPr>
          <p:txBody>
            <a:bodyPr/>
            <a:lstStyle>
              <a:lvl1pPr marL="0" indent="0" algn="ctr" defTabSz="2138324" rtl="0" eaLnBrk="1" latinLnBrk="0" hangingPunct="1">
                <a:lnSpc>
                  <a:spcPct val="90000"/>
                </a:lnSpc>
                <a:spcBef>
                  <a:spcPts val="2339"/>
                </a:spcBef>
                <a:buFont typeface="Arial" panose="020B0604020202020204" pitchFamily="34" charset="0"/>
                <a:buNone/>
                <a:defRPr sz="6000" kern="1200">
                  <a:solidFill>
                    <a:srgbClr val="373737"/>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r>
                <a:rPr lang="en-AU" sz="2400" b="1" dirty="0">
                  <a:latin typeface="Tw Cen MT" panose="020B0602020104020603" pitchFamily="34" charset="77"/>
                </a:rPr>
                <a:t>Lets reflect</a:t>
              </a:r>
            </a:p>
          </p:txBody>
        </p:sp>
      </p:grpSp>
      <p:grpSp>
        <p:nvGrpSpPr>
          <p:cNvPr id="8" name="Group 7">
            <a:extLst>
              <a:ext uri="{FF2B5EF4-FFF2-40B4-BE49-F238E27FC236}">
                <a16:creationId xmlns:a16="http://schemas.microsoft.com/office/drawing/2014/main" id="{424E9BA1-DCCA-4B6C-8283-0E38BED558F2}"/>
              </a:ext>
            </a:extLst>
          </p:cNvPr>
          <p:cNvGrpSpPr/>
          <p:nvPr/>
        </p:nvGrpSpPr>
        <p:grpSpPr>
          <a:xfrm>
            <a:off x="7889804" y="2417090"/>
            <a:ext cx="2906360" cy="2617125"/>
            <a:chOff x="8027456" y="3410147"/>
            <a:chExt cx="2906360" cy="2617125"/>
          </a:xfrm>
        </p:grpSpPr>
        <p:sp>
          <p:nvSpPr>
            <p:cNvPr id="9" name="Subtitle 1">
              <a:extLst>
                <a:ext uri="{FF2B5EF4-FFF2-40B4-BE49-F238E27FC236}">
                  <a16:creationId xmlns:a16="http://schemas.microsoft.com/office/drawing/2014/main" id="{83BFAFB9-9FE5-43BE-8ADD-696D3BB84FB6}"/>
                </a:ext>
              </a:extLst>
            </p:cNvPr>
            <p:cNvSpPr txBox="1">
              <a:spLocks/>
            </p:cNvSpPr>
            <p:nvPr/>
          </p:nvSpPr>
          <p:spPr>
            <a:xfrm>
              <a:off x="8027456" y="5689774"/>
              <a:ext cx="2906360" cy="337498"/>
            </a:xfrm>
            <a:prstGeom prst="rect">
              <a:avLst/>
            </a:prstGeom>
          </p:spPr>
          <p:txBody>
            <a:bodyPr/>
            <a:lstStyle>
              <a:lvl1pPr marL="0" indent="0" algn="ctr" defTabSz="2138324" rtl="0" eaLnBrk="1" latinLnBrk="0" hangingPunct="1">
                <a:lnSpc>
                  <a:spcPct val="90000"/>
                </a:lnSpc>
                <a:spcBef>
                  <a:spcPts val="2339"/>
                </a:spcBef>
                <a:buFont typeface="Arial" panose="020B0604020202020204" pitchFamily="34" charset="0"/>
                <a:buNone/>
                <a:defRPr sz="6000" kern="1200">
                  <a:solidFill>
                    <a:srgbClr val="373737"/>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r>
                <a:rPr lang="en-AU" sz="2400" b="1" dirty="0" smtClean="0">
                  <a:latin typeface="Tw Cen MT" panose="020B0602020104020603" pitchFamily="34" charset="77"/>
                </a:rPr>
                <a:t>Volunteers</a:t>
              </a:r>
              <a:endParaRPr lang="en-AU" sz="2400" b="1" dirty="0">
                <a:latin typeface="Tw Cen MT" panose="020B0602020104020603" pitchFamily="34" charset="77"/>
              </a:endParaRPr>
            </a:p>
          </p:txBody>
        </p:sp>
        <p:pic>
          <p:nvPicPr>
            <p:cNvPr id="11" name="Picture 10">
              <a:extLst>
                <a:ext uri="{FF2B5EF4-FFF2-40B4-BE49-F238E27FC236}">
                  <a16:creationId xmlns:a16="http://schemas.microsoft.com/office/drawing/2014/main" id="{4F28C808-679A-4D4F-9503-087E24BDC3D3}"/>
                </a:ext>
              </a:extLst>
            </p:cNvPr>
            <p:cNvPicPr>
              <a:picLocks noChangeAspect="1"/>
            </p:cNvPicPr>
            <p:nvPr/>
          </p:nvPicPr>
          <p:blipFill>
            <a:blip r:embed="rId4"/>
            <a:stretch>
              <a:fillRect/>
            </a:stretch>
          </p:blipFill>
          <p:spPr>
            <a:xfrm>
              <a:off x="8656084" y="3410147"/>
              <a:ext cx="1649104" cy="2019070"/>
            </a:xfrm>
            <a:prstGeom prst="rect">
              <a:avLst/>
            </a:prstGeom>
          </p:spPr>
        </p:pic>
      </p:grpSp>
      <p:sp>
        <p:nvSpPr>
          <p:cNvPr id="12" name="TextBox 11"/>
          <p:cNvSpPr txBox="1"/>
          <p:nvPr/>
        </p:nvSpPr>
        <p:spPr>
          <a:xfrm>
            <a:off x="1062271" y="5374164"/>
            <a:ext cx="2689037" cy="717755"/>
          </a:xfrm>
          <a:prstGeom prst="rect">
            <a:avLst/>
          </a:prstGeom>
          <a:solidFill>
            <a:schemeClr val="bg1"/>
          </a:solidFill>
        </p:spPr>
        <p:txBody>
          <a:bodyPr vert="horz" wrap="square" lIns="91440" tIns="45720" rIns="91440" bIns="45720" rtlCol="0" anchor="ctr">
            <a:normAutofit fontScale="32500" lnSpcReduction="20000"/>
          </a:bodyPr>
          <a:lstStyle/>
          <a:p>
            <a:pPr>
              <a:lnSpc>
                <a:spcPct val="170000"/>
              </a:lnSpc>
            </a:pPr>
            <a:r>
              <a:rPr lang="en-US" sz="4000" dirty="0">
                <a:latin typeface="Helvetica Neue" charset="0"/>
                <a:ea typeface="Helvetica Neue" charset="0"/>
                <a:cs typeface="Helvetica Neue" charset="0"/>
              </a:rPr>
              <a:t>Using pen and paper, reflect on how that activity felt</a:t>
            </a:r>
          </a:p>
        </p:txBody>
      </p:sp>
      <p:sp>
        <p:nvSpPr>
          <p:cNvPr id="13" name="TextBox 12"/>
          <p:cNvSpPr txBox="1"/>
          <p:nvPr/>
        </p:nvSpPr>
        <p:spPr>
          <a:xfrm>
            <a:off x="7993626" y="5374164"/>
            <a:ext cx="3003172" cy="717755"/>
          </a:xfrm>
          <a:prstGeom prst="rect">
            <a:avLst/>
          </a:prstGeom>
          <a:solidFill>
            <a:schemeClr val="bg1"/>
          </a:solidFill>
        </p:spPr>
        <p:txBody>
          <a:bodyPr vert="horz" wrap="square" lIns="91440" tIns="45720" rIns="91440" bIns="45720" rtlCol="0" anchor="ctr">
            <a:normAutofit fontScale="32500" lnSpcReduction="20000"/>
          </a:bodyPr>
          <a:lstStyle/>
          <a:p>
            <a:pPr>
              <a:lnSpc>
                <a:spcPct val="170000"/>
              </a:lnSpc>
            </a:pPr>
            <a:r>
              <a:rPr lang="en-US" sz="4000" dirty="0">
                <a:latin typeface="Helvetica Neue" charset="0"/>
                <a:ea typeface="Helvetica Neue" charset="0"/>
                <a:cs typeface="Helvetica Neue" charset="0"/>
              </a:rPr>
              <a:t>How did that feel? What did you learn from that activity?</a:t>
            </a: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8194" y="2543960"/>
            <a:ext cx="1807826" cy="1807826"/>
          </a:xfrm>
          <a:prstGeom prst="rect">
            <a:avLst/>
          </a:prstGeom>
        </p:spPr>
      </p:pic>
      <p:sp>
        <p:nvSpPr>
          <p:cNvPr id="17" name="TextBox 16"/>
          <p:cNvSpPr txBox="1"/>
          <p:nvPr/>
        </p:nvSpPr>
        <p:spPr>
          <a:xfrm>
            <a:off x="4397075" y="5379145"/>
            <a:ext cx="3070276" cy="717755"/>
          </a:xfrm>
          <a:prstGeom prst="rect">
            <a:avLst/>
          </a:prstGeom>
          <a:solidFill>
            <a:schemeClr val="bg1"/>
          </a:solidFill>
        </p:spPr>
        <p:txBody>
          <a:bodyPr vert="horz" wrap="square" lIns="91440" tIns="45720" rIns="91440" bIns="45720" rtlCol="0" anchor="ctr">
            <a:normAutofit fontScale="32500" lnSpcReduction="20000"/>
          </a:bodyPr>
          <a:lstStyle/>
          <a:p>
            <a:pPr>
              <a:lnSpc>
                <a:spcPct val="170000"/>
              </a:lnSpc>
            </a:pPr>
            <a:r>
              <a:rPr lang="en-US" sz="4000" dirty="0">
                <a:latin typeface="Helvetica Neue" charset="0"/>
                <a:ea typeface="Helvetica Neue" charset="0"/>
                <a:cs typeface="Helvetica Neue" charset="0"/>
              </a:rPr>
              <a:t>How did that feel? Would you do something differently next time?</a:t>
            </a:r>
          </a:p>
        </p:txBody>
      </p:sp>
    </p:spTree>
    <p:extLst>
      <p:ext uri="{BB962C8B-B14F-4D97-AF65-F5344CB8AC3E}">
        <p14:creationId xmlns:p14="http://schemas.microsoft.com/office/powerpoint/2010/main" val="2806044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71606" y="416759"/>
            <a:ext cx="10850033" cy="1017215"/>
          </a:xfrm>
          <a:prstGeom prst="rect">
            <a:avLst/>
          </a:prstGeom>
        </p:spPr>
        <p:txBody>
          <a:bodyPr vert="horz" lIns="121900" tIns="121900" rIns="121900" bIns="121900" rtlCol="0" anchor="t" anchorCtr="0">
            <a:noAutofit/>
          </a:bodyPr>
          <a:lstStyle/>
          <a:p>
            <a:r>
              <a:rPr lang="en" dirty="0" smtClean="0">
                <a:ea typeface="Proxima Nova"/>
                <a:cs typeface="Proxima Nova"/>
                <a:sym typeface="Proxima Nova"/>
              </a:rPr>
              <a:t>Time to reflect and discuss in teams</a:t>
            </a:r>
            <a:endParaRPr lang="en" dirty="0">
              <a:ea typeface="Proxima Nova"/>
              <a:cs typeface="Proxima Nova"/>
              <a:sym typeface="Proxima Nova"/>
            </a:endParaRPr>
          </a:p>
        </p:txBody>
      </p:sp>
      <p:grpSp>
        <p:nvGrpSpPr>
          <p:cNvPr id="3" name="Group 2">
            <a:extLst>
              <a:ext uri="{FF2B5EF4-FFF2-40B4-BE49-F238E27FC236}">
                <a16:creationId xmlns:a16="http://schemas.microsoft.com/office/drawing/2014/main" id="{2F1CCEEE-B59A-4F16-AB62-C31A3400DBE6}"/>
              </a:ext>
            </a:extLst>
          </p:cNvPr>
          <p:cNvGrpSpPr/>
          <p:nvPr/>
        </p:nvGrpSpPr>
        <p:grpSpPr>
          <a:xfrm>
            <a:off x="2166298" y="1920346"/>
            <a:ext cx="2926495" cy="4100321"/>
            <a:chOff x="4550952" y="1567351"/>
            <a:chExt cx="2926495" cy="4100321"/>
          </a:xfrm>
        </p:grpSpPr>
        <p:sp>
          <p:nvSpPr>
            <p:cNvPr id="20" name="Text Placeholder 9">
              <a:extLst>
                <a:ext uri="{FF2B5EF4-FFF2-40B4-BE49-F238E27FC236}">
                  <a16:creationId xmlns:a16="http://schemas.microsoft.com/office/drawing/2014/main" id="{61D79CC8-A990-8A4D-9B67-903E3A2DEE76}"/>
                </a:ext>
              </a:extLst>
            </p:cNvPr>
            <p:cNvSpPr txBox="1">
              <a:spLocks/>
            </p:cNvSpPr>
            <p:nvPr/>
          </p:nvSpPr>
          <p:spPr>
            <a:xfrm>
              <a:off x="5011406" y="3923936"/>
              <a:ext cx="2466041" cy="1743736"/>
            </a:xfrm>
            <a:prstGeom prst="rect">
              <a:avLst/>
            </a:prstGeom>
          </p:spPr>
          <p:txBody>
            <a:bodyPr>
              <a:no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b="1" dirty="0" smtClean="0">
                  <a:ea typeface="Proxima Nova"/>
                  <a:cs typeface="Proxima Nova"/>
                  <a:sym typeface="Proxima Nova"/>
                </a:rPr>
                <a:t>Facilitator</a:t>
              </a:r>
              <a:endParaRPr lang="en" sz="1600" b="1" dirty="0">
                <a:ea typeface="Proxima Nova"/>
                <a:cs typeface="Proxima Nova"/>
                <a:sym typeface="Proxima Nova"/>
              </a:endParaRPr>
            </a:p>
          </p:txBody>
        </p:sp>
        <p:pic>
          <p:nvPicPr>
            <p:cNvPr id="24" name="Shape 145" descr="man-4.png">
              <a:extLst>
                <a:ext uri="{FF2B5EF4-FFF2-40B4-BE49-F238E27FC236}">
                  <a16:creationId xmlns:a16="http://schemas.microsoft.com/office/drawing/2014/main" id="{E24A8CCD-7355-CC4E-BFA7-0655AADF1378}"/>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041444" y="1567351"/>
              <a:ext cx="2262511" cy="2262511"/>
            </a:xfrm>
            <a:prstGeom prst="rect">
              <a:avLst/>
            </a:prstGeom>
            <a:noFill/>
            <a:ln>
              <a:noFill/>
            </a:ln>
          </p:spPr>
        </p:pic>
        <p:pic>
          <p:nvPicPr>
            <p:cNvPr id="25" name="Shape 151" descr="microphone (1).png">
              <a:extLst>
                <a:ext uri="{FF2B5EF4-FFF2-40B4-BE49-F238E27FC236}">
                  <a16:creationId xmlns:a16="http://schemas.microsoft.com/office/drawing/2014/main" id="{BEB10B2B-A4DF-9F40-8907-58E554F5A262}"/>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50952" y="2533294"/>
              <a:ext cx="931465" cy="931465"/>
            </a:xfrm>
            <a:prstGeom prst="rect">
              <a:avLst/>
            </a:prstGeom>
            <a:noFill/>
            <a:ln>
              <a:noFill/>
            </a:ln>
          </p:spPr>
        </p:pic>
      </p:grpSp>
      <p:grpSp>
        <p:nvGrpSpPr>
          <p:cNvPr id="4" name="Group 3">
            <a:extLst>
              <a:ext uri="{FF2B5EF4-FFF2-40B4-BE49-F238E27FC236}">
                <a16:creationId xmlns:a16="http://schemas.microsoft.com/office/drawing/2014/main" id="{73DB68AA-917B-4A61-B830-F494D190D6DE}"/>
              </a:ext>
            </a:extLst>
          </p:cNvPr>
          <p:cNvGrpSpPr/>
          <p:nvPr/>
        </p:nvGrpSpPr>
        <p:grpSpPr>
          <a:xfrm>
            <a:off x="6125244" y="2029385"/>
            <a:ext cx="3192931" cy="3991282"/>
            <a:chOff x="8509898" y="1676390"/>
            <a:chExt cx="3192931" cy="3991282"/>
          </a:xfrm>
        </p:grpSpPr>
        <p:sp>
          <p:nvSpPr>
            <p:cNvPr id="21" name="Text Placeholder 11">
              <a:extLst>
                <a:ext uri="{FF2B5EF4-FFF2-40B4-BE49-F238E27FC236}">
                  <a16:creationId xmlns:a16="http://schemas.microsoft.com/office/drawing/2014/main" id="{A98CA6F2-1FF3-0046-BFED-B82464784C32}"/>
                </a:ext>
              </a:extLst>
            </p:cNvPr>
            <p:cNvSpPr txBox="1">
              <a:spLocks/>
            </p:cNvSpPr>
            <p:nvPr/>
          </p:nvSpPr>
          <p:spPr>
            <a:xfrm>
              <a:off x="8899237" y="3923936"/>
              <a:ext cx="2803592" cy="1743736"/>
            </a:xfrm>
            <a:prstGeom prst="rect">
              <a:avLst/>
            </a:prstGeom>
          </p:spPr>
          <p:txBody>
            <a:bodyPr vert="horz" lIns="91440" tIns="45720" rIns="91440" bIns="45720" rtlCol="0">
              <a:no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b="1" dirty="0" smtClean="0">
                  <a:ea typeface="Proxima Nova"/>
                  <a:cs typeface="Proxima Nova"/>
                  <a:sym typeface="Proxima Nova"/>
                </a:rPr>
                <a:t>Observer</a:t>
              </a:r>
              <a:endParaRPr lang="en" sz="1600" b="1" dirty="0">
                <a:ea typeface="Proxima Nova"/>
                <a:cs typeface="Proxima Nova"/>
                <a:sym typeface="Proxima Nova"/>
              </a:endParaRPr>
            </a:p>
          </p:txBody>
        </p:sp>
        <p:pic>
          <p:nvPicPr>
            <p:cNvPr id="23" name="Shape 144" descr="woman-5.png">
              <a:extLst>
                <a:ext uri="{FF2B5EF4-FFF2-40B4-BE49-F238E27FC236}">
                  <a16:creationId xmlns:a16="http://schemas.microsoft.com/office/drawing/2014/main" id="{0524BECB-736C-1840-A316-8F94E8DF86BE}"/>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393071" y="1676390"/>
              <a:ext cx="2153472" cy="2153471"/>
            </a:xfrm>
            <a:prstGeom prst="rect">
              <a:avLst/>
            </a:prstGeom>
            <a:noFill/>
            <a:ln>
              <a:noFill/>
            </a:ln>
          </p:spPr>
        </p:pic>
        <p:pic>
          <p:nvPicPr>
            <p:cNvPr id="26" name="Shape 152" descr="file.png">
              <a:extLst>
                <a:ext uri="{FF2B5EF4-FFF2-40B4-BE49-F238E27FC236}">
                  <a16:creationId xmlns:a16="http://schemas.microsoft.com/office/drawing/2014/main" id="{70103178-5326-3F45-AE49-D10479C48D43}"/>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b="25172"/>
            <a:stretch/>
          </p:blipFill>
          <p:spPr>
            <a:xfrm>
              <a:off x="8509898" y="2288700"/>
              <a:ext cx="1244800" cy="931464"/>
            </a:xfrm>
            <a:prstGeom prst="rect">
              <a:avLst/>
            </a:prstGeom>
            <a:noFill/>
            <a:ln>
              <a:noFill/>
            </a:ln>
          </p:spPr>
        </p:pic>
        <p:pic>
          <p:nvPicPr>
            <p:cNvPr id="27" name="Shape 153" descr="pencil.png">
              <a:extLst>
                <a:ext uri="{FF2B5EF4-FFF2-40B4-BE49-F238E27FC236}">
                  <a16:creationId xmlns:a16="http://schemas.microsoft.com/office/drawing/2014/main" id="{28CB0B58-7D56-E440-B513-F62D23DDE013}"/>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9087332" y="2592204"/>
              <a:ext cx="553099" cy="553099"/>
            </a:xfrm>
            <a:prstGeom prst="rect">
              <a:avLst/>
            </a:prstGeom>
            <a:noFill/>
            <a:ln>
              <a:noFill/>
            </a:ln>
          </p:spPr>
        </p:pic>
      </p:grpSp>
      <p:sp>
        <p:nvSpPr>
          <p:cNvPr id="16" name="TextBox 15"/>
          <p:cNvSpPr txBox="1"/>
          <p:nvPr/>
        </p:nvSpPr>
        <p:spPr>
          <a:xfrm>
            <a:off x="881155" y="5062260"/>
            <a:ext cx="10825423" cy="1145822"/>
          </a:xfrm>
          <a:prstGeom prst="rect">
            <a:avLst/>
          </a:prstGeom>
          <a:solidFill>
            <a:schemeClr val="bg1"/>
          </a:solidFill>
        </p:spPr>
        <p:txBody>
          <a:bodyPr vert="horz" wrap="square" lIns="91440" tIns="45720" rIns="91440" bIns="45720" rtlCol="0" anchor="ctr">
            <a:normAutofit/>
          </a:bodyPr>
          <a:lstStyle/>
          <a:p>
            <a:pPr>
              <a:lnSpc>
                <a:spcPct val="150000"/>
              </a:lnSpc>
            </a:pPr>
            <a:r>
              <a:rPr lang="en-AU" sz="1400" b="0" dirty="0" smtClean="0">
                <a:solidFill>
                  <a:schemeClr val="tx1"/>
                </a:solidFill>
                <a:latin typeface="Helvetica Neue" charset="0"/>
                <a:ea typeface="Helvetica Neue" charset="0"/>
                <a:cs typeface="Helvetica Neue" charset="0"/>
              </a:rPr>
              <a:t>In your topic teams, you’ll have </a:t>
            </a:r>
            <a:r>
              <a:rPr lang="en-AU" sz="1400" b="1" dirty="0" smtClean="0">
                <a:solidFill>
                  <a:schemeClr val="tx1"/>
                </a:solidFill>
                <a:latin typeface="Helvetica Neue" charset="0"/>
                <a:ea typeface="Helvetica Neue" charset="0"/>
                <a:cs typeface="Helvetica Neue" charset="0"/>
              </a:rPr>
              <a:t>10 minutes to discuss </a:t>
            </a:r>
            <a:r>
              <a:rPr lang="en-AU" sz="1400" b="0" dirty="0" smtClean="0">
                <a:solidFill>
                  <a:schemeClr val="tx1"/>
                </a:solidFill>
                <a:latin typeface="Helvetica Neue" charset="0"/>
                <a:ea typeface="Helvetica Neue" charset="0"/>
                <a:cs typeface="Helvetica Neue" charset="0"/>
              </a:rPr>
              <a:t>if you need to make any changes to your discussion guides before you do more research interview </a:t>
            </a:r>
            <a:r>
              <a:rPr lang="en-AU" sz="1400" dirty="0" smtClean="0">
                <a:latin typeface="Helvetica Neue" charset="0"/>
                <a:ea typeface="Helvetica Neue" charset="0"/>
                <a:cs typeface="Helvetica Neue" charset="0"/>
              </a:rPr>
              <a:t>outside of class. If you get stuck, post in your breakout chat and we’ll send help!</a:t>
            </a:r>
            <a:endParaRPr lang="en-AU" sz="1400" b="0" dirty="0" smtClean="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226217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71606" y="416759"/>
            <a:ext cx="10850033" cy="2426315"/>
          </a:xfrm>
          <a:prstGeom prst="rect">
            <a:avLst/>
          </a:prstGeom>
        </p:spPr>
        <p:txBody>
          <a:bodyPr vert="horz" lIns="121900" tIns="121900" rIns="121900" bIns="121900" rtlCol="0" anchor="t" anchorCtr="0">
            <a:noAutofit/>
          </a:bodyPr>
          <a:lstStyle/>
          <a:p>
            <a:pPr>
              <a:lnSpc>
                <a:spcPct val="170000"/>
              </a:lnSpc>
            </a:pPr>
            <a:r>
              <a:rPr lang="en-US" dirty="0">
                <a:latin typeface="Helvetica Neue" charset="0"/>
                <a:ea typeface="Helvetica Neue" charset="0"/>
                <a:cs typeface="Helvetica Neue" charset="0"/>
              </a:rPr>
              <a:t>How did that </a:t>
            </a:r>
            <a:r>
              <a:rPr lang="en-US">
                <a:latin typeface="Helvetica Neue" charset="0"/>
                <a:ea typeface="Helvetica Neue" charset="0"/>
                <a:cs typeface="Helvetica Neue" charset="0"/>
              </a:rPr>
              <a:t>feel</a:t>
            </a:r>
            <a:r>
              <a:rPr lang="en-US" smtClean="0">
                <a:latin typeface="Helvetica Neue" charset="0"/>
                <a:ea typeface="Helvetica Neue" charset="0"/>
                <a:cs typeface="Helvetica Neue" charset="0"/>
              </a:rPr>
              <a:t>?</a:t>
            </a:r>
            <a:endParaRPr lang="en-US" dirty="0">
              <a:latin typeface="Helvetica Neue" charset="0"/>
              <a:ea typeface="Helvetica Neue" charset="0"/>
              <a:cs typeface="Helvetica Neue" charset="0"/>
            </a:endParaRPr>
          </a:p>
        </p:txBody>
      </p:sp>
      <p:grpSp>
        <p:nvGrpSpPr>
          <p:cNvPr id="2" name="Group 1">
            <a:extLst>
              <a:ext uri="{FF2B5EF4-FFF2-40B4-BE49-F238E27FC236}">
                <a16:creationId xmlns:a16="http://schemas.microsoft.com/office/drawing/2014/main" id="{23011C21-7417-41E8-A03D-3750DB70486E}"/>
              </a:ext>
            </a:extLst>
          </p:cNvPr>
          <p:cNvGrpSpPr/>
          <p:nvPr/>
        </p:nvGrpSpPr>
        <p:grpSpPr>
          <a:xfrm>
            <a:off x="4740893" y="3440964"/>
            <a:ext cx="2466041" cy="4161382"/>
            <a:chOff x="747060" y="1506290"/>
            <a:chExt cx="2466041" cy="4161382"/>
          </a:xfrm>
        </p:grpSpPr>
        <p:sp>
          <p:nvSpPr>
            <p:cNvPr id="19" name="Text Placeholder 8">
              <a:extLst>
                <a:ext uri="{FF2B5EF4-FFF2-40B4-BE49-F238E27FC236}">
                  <a16:creationId xmlns:a16="http://schemas.microsoft.com/office/drawing/2014/main" id="{F491F23C-4753-174E-AA4B-1787644220BC}"/>
                </a:ext>
              </a:extLst>
            </p:cNvPr>
            <p:cNvSpPr txBox="1">
              <a:spLocks/>
            </p:cNvSpPr>
            <p:nvPr/>
          </p:nvSpPr>
          <p:spPr>
            <a:xfrm>
              <a:off x="747060" y="3923936"/>
              <a:ext cx="2466041" cy="1743736"/>
            </a:xfrm>
            <a:prstGeom prst="rect">
              <a:avLst/>
            </a:prstGeom>
          </p:spPr>
          <p:txBody>
            <a:bodyPr lIns="91440" tIns="45720" rIns="91440" bIns="45720" anchor="t">
              <a:norm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b="1" dirty="0">
                  <a:ea typeface="Proxima Nova"/>
                  <a:cs typeface="Proxima Nova"/>
                  <a:sym typeface="Proxima Nova"/>
                </a:rPr>
                <a:t>Volunteer </a:t>
              </a:r>
              <a:r>
                <a:rPr lang="en" sz="1600" b="1" dirty="0" smtClean="0">
                  <a:ea typeface="Proxima Nova"/>
                  <a:cs typeface="Proxima Nova"/>
                  <a:sym typeface="Proxima Nova"/>
                </a:rPr>
                <a:t>interviewee</a:t>
              </a:r>
              <a:endParaRPr lang="en" sz="1600" b="1" dirty="0">
                <a:ea typeface="Proxima Nova"/>
                <a:cs typeface="Proxima Nova"/>
                <a:sym typeface="Proxima Nova"/>
              </a:endParaRPr>
            </a:p>
          </p:txBody>
        </p:sp>
        <p:pic>
          <p:nvPicPr>
            <p:cNvPr id="22" name="Shape 143" descr="woman-6.png">
              <a:extLst>
                <a:ext uri="{FF2B5EF4-FFF2-40B4-BE49-F238E27FC236}">
                  <a16:creationId xmlns:a16="http://schemas.microsoft.com/office/drawing/2014/main" id="{B7C80576-AD49-CA43-BB08-F4DC8E7D1079}"/>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33711" y="1506290"/>
              <a:ext cx="2323573" cy="2323572"/>
            </a:xfrm>
            <a:prstGeom prst="rect">
              <a:avLst/>
            </a:prstGeom>
            <a:noFill/>
            <a:ln>
              <a:noFill/>
            </a:ln>
          </p:spPr>
        </p:pic>
      </p:grpSp>
    </p:spTree>
    <p:extLst>
      <p:ext uri="{BB962C8B-B14F-4D97-AF65-F5344CB8AC3E}">
        <p14:creationId xmlns:p14="http://schemas.microsoft.com/office/powerpoint/2010/main" val="310294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AU" dirty="0"/>
              <a:t>Thank you to our volunteers!</a:t>
            </a:r>
          </a:p>
        </p:txBody>
      </p:sp>
      <p:grpSp>
        <p:nvGrpSpPr>
          <p:cNvPr id="8" name="Group 7">
            <a:extLst>
              <a:ext uri="{FF2B5EF4-FFF2-40B4-BE49-F238E27FC236}">
                <a16:creationId xmlns:a16="http://schemas.microsoft.com/office/drawing/2014/main" id="{424E9BA1-DCCA-4B6C-8283-0E38BED558F2}"/>
              </a:ext>
            </a:extLst>
          </p:cNvPr>
          <p:cNvGrpSpPr/>
          <p:nvPr/>
        </p:nvGrpSpPr>
        <p:grpSpPr>
          <a:xfrm>
            <a:off x="3571499" y="2525245"/>
            <a:ext cx="4019003" cy="3059478"/>
            <a:chOff x="7378526" y="3410147"/>
            <a:chExt cx="4019003" cy="3059478"/>
          </a:xfrm>
        </p:grpSpPr>
        <p:sp>
          <p:nvSpPr>
            <p:cNvPr id="9" name="Subtitle 1">
              <a:extLst>
                <a:ext uri="{FF2B5EF4-FFF2-40B4-BE49-F238E27FC236}">
                  <a16:creationId xmlns:a16="http://schemas.microsoft.com/office/drawing/2014/main" id="{83BFAFB9-9FE5-43BE-8ADD-696D3BB84FB6}"/>
                </a:ext>
              </a:extLst>
            </p:cNvPr>
            <p:cNvSpPr txBox="1">
              <a:spLocks/>
            </p:cNvSpPr>
            <p:nvPr/>
          </p:nvSpPr>
          <p:spPr>
            <a:xfrm>
              <a:off x="7378526" y="5670109"/>
              <a:ext cx="4019003" cy="799516"/>
            </a:xfrm>
            <a:prstGeom prst="rect">
              <a:avLst/>
            </a:prstGeom>
          </p:spPr>
          <p:txBody>
            <a:bodyPr/>
            <a:lstStyle>
              <a:lvl1pPr marL="0" indent="0" algn="ctr" defTabSz="2138324" rtl="0" eaLnBrk="1" latinLnBrk="0" hangingPunct="1">
                <a:lnSpc>
                  <a:spcPct val="90000"/>
                </a:lnSpc>
                <a:spcBef>
                  <a:spcPts val="2339"/>
                </a:spcBef>
                <a:buFont typeface="Arial" panose="020B0604020202020204" pitchFamily="34" charset="0"/>
                <a:buNone/>
                <a:defRPr sz="6000" kern="1200">
                  <a:solidFill>
                    <a:srgbClr val="373737"/>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r>
                <a:rPr lang="en-AU" sz="2400" b="1" dirty="0">
                  <a:latin typeface="Tw Cen MT" panose="020B0602020104020603" pitchFamily="34" charset="77"/>
                </a:rPr>
                <a:t>Thanks for taking </a:t>
              </a:r>
              <a:r>
                <a:rPr lang="en-AU" sz="2400" b="1" dirty="0" smtClean="0">
                  <a:latin typeface="Tw Cen MT" panose="020B0602020104020603" pitchFamily="34" charset="77"/>
                </a:rPr>
                <a:t>part</a:t>
              </a:r>
              <a:endParaRPr lang="en-AU" sz="2400" b="1" dirty="0">
                <a:latin typeface="Tw Cen MT" panose="020B0602020104020603" pitchFamily="34" charset="77"/>
              </a:endParaRPr>
            </a:p>
          </p:txBody>
        </p:sp>
        <p:pic>
          <p:nvPicPr>
            <p:cNvPr id="11" name="Picture 10">
              <a:extLst>
                <a:ext uri="{FF2B5EF4-FFF2-40B4-BE49-F238E27FC236}">
                  <a16:creationId xmlns:a16="http://schemas.microsoft.com/office/drawing/2014/main" id="{4F28C808-679A-4D4F-9503-087E24BDC3D3}"/>
                </a:ext>
              </a:extLst>
            </p:cNvPr>
            <p:cNvPicPr>
              <a:picLocks noChangeAspect="1"/>
            </p:cNvPicPr>
            <p:nvPr/>
          </p:nvPicPr>
          <p:blipFill>
            <a:blip r:embed="rId3"/>
            <a:stretch>
              <a:fillRect/>
            </a:stretch>
          </p:blipFill>
          <p:spPr>
            <a:xfrm>
              <a:off x="8656084" y="3410147"/>
              <a:ext cx="1649104" cy="2019070"/>
            </a:xfrm>
            <a:prstGeom prst="rect">
              <a:avLst/>
            </a:prstGeom>
          </p:spPr>
        </p:pic>
      </p:grpSp>
    </p:spTree>
    <p:extLst>
      <p:ext uri="{BB962C8B-B14F-4D97-AF65-F5344CB8AC3E}">
        <p14:creationId xmlns:p14="http://schemas.microsoft.com/office/powerpoint/2010/main" val="11565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a:t>Conduct your interviews</a:t>
            </a:r>
          </a:p>
        </p:txBody>
      </p:sp>
      <p:sp>
        <p:nvSpPr>
          <p:cNvPr id="5" name="Text Placeholder 4"/>
          <p:cNvSpPr>
            <a:spLocks noGrp="1"/>
          </p:cNvSpPr>
          <p:nvPr>
            <p:ph type="body" sz="quarter" idx="11"/>
          </p:nvPr>
        </p:nvSpPr>
        <p:spPr>
          <a:xfrm>
            <a:off x="2333984" y="1612798"/>
            <a:ext cx="8608645" cy="4513430"/>
          </a:xfrm>
        </p:spPr>
        <p:txBody>
          <a:bodyPr>
            <a:normAutofit/>
          </a:bodyPr>
          <a:lstStyle/>
          <a:p>
            <a:pPr lvl="0"/>
            <a:r>
              <a:rPr lang="en-AU" sz="2000" dirty="0" smtClean="0"/>
              <a:t>Recruit </a:t>
            </a:r>
            <a:r>
              <a:rPr lang="en-AU" sz="2000" dirty="0"/>
              <a:t>2 people for 20 minute </a:t>
            </a:r>
            <a:r>
              <a:rPr lang="en-AU" sz="2000" dirty="0" smtClean="0"/>
              <a:t>interviews</a:t>
            </a:r>
            <a:endParaRPr lang="en-AU" sz="2000" dirty="0"/>
          </a:p>
          <a:p>
            <a:pPr lvl="0"/>
            <a:r>
              <a:rPr lang="en-AU" sz="2000" dirty="0"/>
              <a:t>Your 2 interviews should take place </a:t>
            </a:r>
            <a:r>
              <a:rPr lang="en-AU" sz="2000" dirty="0" smtClean="0"/>
              <a:t>before the next class</a:t>
            </a:r>
            <a:endParaRPr lang="en-AU" sz="2000" dirty="0"/>
          </a:p>
          <a:p>
            <a:pPr lvl="0"/>
            <a:r>
              <a:rPr lang="en-AU" sz="2000" dirty="0"/>
              <a:t>Organise your interviews with your buddy so one of you can lead the </a:t>
            </a:r>
            <a:r>
              <a:rPr lang="en-AU" sz="2000" dirty="0" smtClean="0"/>
              <a:t>interview and the </a:t>
            </a:r>
            <a:r>
              <a:rPr lang="en-AU" sz="2000" dirty="0"/>
              <a:t>other takes notes. You can then switch roles for your second </a:t>
            </a:r>
            <a:r>
              <a:rPr lang="en-AU" sz="2000" dirty="0" smtClean="0"/>
              <a:t>interview together</a:t>
            </a:r>
            <a:endParaRPr lang="en-AU" sz="2000" dirty="0"/>
          </a:p>
          <a:p>
            <a:r>
              <a:rPr lang="en-AU" sz="2000" dirty="0" smtClean="0"/>
              <a:t>Record it if your buddy isn’t there and take notes from recording</a:t>
            </a:r>
            <a:endParaRPr lang="en-AU" sz="2000" dirty="0"/>
          </a:p>
          <a:p>
            <a:r>
              <a:rPr lang="en-AU" sz="2000" dirty="0" smtClean="0"/>
              <a:t>Complete </a:t>
            </a:r>
            <a:r>
              <a:rPr lang="en-AU" sz="2000" dirty="0"/>
              <a:t>the capture </a:t>
            </a:r>
            <a:r>
              <a:rPr lang="en-AU" sz="2000" dirty="0" smtClean="0"/>
              <a:t>sheet</a:t>
            </a:r>
          </a:p>
          <a:p>
            <a:r>
              <a:rPr lang="en-AU" sz="2000" dirty="0" smtClean="0"/>
              <a:t>Write your notes into Miro</a:t>
            </a:r>
          </a:p>
        </p:txBody>
      </p:sp>
      <p:sp>
        <p:nvSpPr>
          <p:cNvPr id="2" name="Slide Number Placeholder 1"/>
          <p:cNvSpPr>
            <a:spLocks noGrp="1"/>
          </p:cNvSpPr>
          <p:nvPr>
            <p:ph type="sldNum" sz="quarter" idx="4294967295"/>
          </p:nvPr>
        </p:nvSpPr>
        <p:spPr>
          <a:xfrm>
            <a:off x="10880725" y="6459538"/>
            <a:ext cx="1311275" cy="365125"/>
          </a:xfrm>
        </p:spPr>
        <p:txBody>
          <a:bodyPr/>
          <a:lstStyle/>
          <a:p>
            <a:pPr>
              <a:defRPr/>
            </a:pPr>
            <a:fld id="{CCFF7AE8-82D5-4318-B009-9C578A0FDDCD}" type="slidenum">
              <a:rPr lang="en-AU" smtClean="0"/>
              <a:pPr>
                <a:defRPr/>
              </a:pPr>
              <a:t>15</a:t>
            </a:fld>
            <a:endParaRPr lang="en-AU"/>
          </a:p>
        </p:txBody>
      </p:sp>
    </p:spTree>
    <p:extLst>
      <p:ext uri="{BB962C8B-B14F-4D97-AF65-F5344CB8AC3E}">
        <p14:creationId xmlns:p14="http://schemas.microsoft.com/office/powerpoint/2010/main" val="3942047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AU"/>
              <a:t>Creating data points</a:t>
            </a:r>
          </a:p>
        </p:txBody>
      </p:sp>
      <p:sp>
        <p:nvSpPr>
          <p:cNvPr id="3" name="Content Placeholder 2"/>
          <p:cNvSpPr>
            <a:spLocks noGrp="1"/>
          </p:cNvSpPr>
          <p:nvPr>
            <p:ph type="body" sz="quarter" idx="11"/>
          </p:nvPr>
        </p:nvSpPr>
        <p:spPr>
          <a:xfrm>
            <a:off x="2333985" y="1612798"/>
            <a:ext cx="4639470" cy="4909922"/>
          </a:xfrm>
        </p:spPr>
        <p:txBody>
          <a:bodyPr>
            <a:noAutofit/>
          </a:bodyPr>
          <a:lstStyle/>
          <a:p>
            <a:pPr marL="342900" indent="-342900">
              <a:buAutoNum type="arabicPeriod"/>
            </a:pPr>
            <a:r>
              <a:rPr lang="en-AU" sz="2000" b="1" dirty="0"/>
              <a:t>Review </a:t>
            </a:r>
            <a:r>
              <a:rPr lang="en-AU" sz="2000" dirty="0"/>
              <a:t>your notes and capture sheets from your interviews. Jump into Miro and create notes that include </a:t>
            </a:r>
            <a:r>
              <a:rPr lang="en-AU" sz="2000" b="1" dirty="0"/>
              <a:t>key</a:t>
            </a:r>
            <a:r>
              <a:rPr lang="en-AU" sz="2000" dirty="0"/>
              <a:t>:</a:t>
            </a:r>
          </a:p>
          <a:p>
            <a:r>
              <a:rPr lang="en-AU" sz="2000" dirty="0"/>
              <a:t>“Quotes”, or</a:t>
            </a:r>
          </a:p>
          <a:p>
            <a:r>
              <a:rPr lang="en-AU" sz="2000" dirty="0"/>
              <a:t>Observations</a:t>
            </a:r>
          </a:p>
          <a:p>
            <a:r>
              <a:rPr lang="en-AU" sz="2000" dirty="0"/>
              <a:t>Code each post-it note according to the </a:t>
            </a:r>
            <a:r>
              <a:rPr lang="en-AU" sz="2000" dirty="0" smtClean="0"/>
              <a:t>interviewer</a:t>
            </a:r>
          </a:p>
          <a:p>
            <a:pPr lvl="1"/>
            <a:r>
              <a:rPr lang="en-AU" sz="2000" dirty="0" smtClean="0"/>
              <a:t>Researcher initials</a:t>
            </a:r>
          </a:p>
          <a:p>
            <a:pPr lvl="1"/>
            <a:r>
              <a:rPr lang="en-AU" sz="2000" dirty="0" smtClean="0"/>
              <a:t>Number for interviewee (e.g. P1)</a:t>
            </a:r>
            <a:endParaRPr lang="en-AU" sz="2000" dirty="0"/>
          </a:p>
          <a:p>
            <a:pPr marL="0" lvl="0" indent="0">
              <a:lnSpc>
                <a:spcPct val="100000"/>
              </a:lnSpc>
              <a:spcBef>
                <a:spcPts val="0"/>
              </a:spcBef>
              <a:buClrTx/>
              <a:buNone/>
              <a:defRPr/>
            </a:pPr>
            <a:endParaRPr lang="en-US" sz="2000" dirty="0"/>
          </a:p>
        </p:txBody>
      </p:sp>
      <p:pic>
        <p:nvPicPr>
          <p:cNvPr id="6" name="Picture 5">
            <a:extLst>
              <a:ext uri="{FF2B5EF4-FFF2-40B4-BE49-F238E27FC236}">
                <a16:creationId xmlns:a16="http://schemas.microsoft.com/office/drawing/2014/main" id="{4EEE7458-8758-F04C-837D-EBE1291C4F6B}"/>
              </a:ext>
            </a:extLst>
          </p:cNvPr>
          <p:cNvPicPr>
            <a:picLocks noChangeAspect="1"/>
          </p:cNvPicPr>
          <p:nvPr/>
        </p:nvPicPr>
        <p:blipFill rotWithShape="1">
          <a:blip r:embed="rId3"/>
          <a:srcRect r="3630"/>
          <a:stretch/>
        </p:blipFill>
        <p:spPr>
          <a:xfrm>
            <a:off x="6852509" y="4408567"/>
            <a:ext cx="5339491" cy="2169238"/>
          </a:xfrm>
          <a:prstGeom prst="rect">
            <a:avLst/>
          </a:prstGeom>
        </p:spPr>
      </p:pic>
      <p:pic>
        <p:nvPicPr>
          <p:cNvPr id="7" name="Picture 6">
            <a:extLst>
              <a:ext uri="{FF2B5EF4-FFF2-40B4-BE49-F238E27FC236}">
                <a16:creationId xmlns:a16="http://schemas.microsoft.com/office/drawing/2014/main" id="{A161A851-A710-5F4B-A061-540F4243044C}"/>
              </a:ext>
            </a:extLst>
          </p:cNvPr>
          <p:cNvPicPr>
            <a:picLocks noChangeAspect="1"/>
          </p:cNvPicPr>
          <p:nvPr/>
        </p:nvPicPr>
        <p:blipFill>
          <a:blip r:embed="rId4"/>
          <a:stretch>
            <a:fillRect/>
          </a:stretch>
        </p:blipFill>
        <p:spPr>
          <a:xfrm>
            <a:off x="8938965" y="1655880"/>
            <a:ext cx="2479845" cy="2954857"/>
          </a:xfrm>
          <a:prstGeom prst="rect">
            <a:avLst/>
          </a:prstGeom>
        </p:spPr>
      </p:pic>
      <p:pic>
        <p:nvPicPr>
          <p:cNvPr id="8" name="Picture 7">
            <a:extLst>
              <a:ext uri="{FF2B5EF4-FFF2-40B4-BE49-F238E27FC236}">
                <a16:creationId xmlns:a16="http://schemas.microsoft.com/office/drawing/2014/main" id="{61B6D08E-67CA-6044-A704-10C9861FC074}"/>
              </a:ext>
            </a:extLst>
          </p:cNvPr>
          <p:cNvPicPr>
            <a:picLocks noChangeAspect="1"/>
          </p:cNvPicPr>
          <p:nvPr/>
        </p:nvPicPr>
        <p:blipFill>
          <a:blip r:embed="rId5"/>
          <a:stretch>
            <a:fillRect/>
          </a:stretch>
        </p:blipFill>
        <p:spPr>
          <a:xfrm>
            <a:off x="6973455" y="1161221"/>
            <a:ext cx="1893072" cy="3198877"/>
          </a:xfrm>
          <a:prstGeom prst="rect">
            <a:avLst/>
          </a:prstGeom>
        </p:spPr>
      </p:pic>
    </p:spTree>
    <p:extLst>
      <p:ext uri="{BB962C8B-B14F-4D97-AF65-F5344CB8AC3E}">
        <p14:creationId xmlns:p14="http://schemas.microsoft.com/office/powerpoint/2010/main" val="185715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a:latin typeface="Century Gothic" panose="020B0502020202020204" pitchFamily="34" charset="0"/>
              </a:rPr>
              <a:t>Thank you for your time </a:t>
            </a:r>
            <a:br>
              <a:rPr lang="en-AU">
                <a:latin typeface="Century Gothic" panose="020B0502020202020204" pitchFamily="34" charset="0"/>
              </a:rPr>
            </a:br>
            <a:r>
              <a:rPr lang="en-AU">
                <a:latin typeface="Century Gothic" panose="020B0502020202020204" pitchFamily="34" charset="0"/>
              </a:rPr>
              <a:t>and energy today</a:t>
            </a:r>
            <a:endParaRPr lang="en-AU"/>
          </a:p>
        </p:txBody>
      </p:sp>
    </p:spTree>
    <p:extLst>
      <p:ext uri="{BB962C8B-B14F-4D97-AF65-F5344CB8AC3E}">
        <p14:creationId xmlns:p14="http://schemas.microsoft.com/office/powerpoint/2010/main" val="344617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687917" y="1153334"/>
            <a:ext cx="10850033" cy="1017215"/>
          </a:xfrm>
        </p:spPr>
        <p:txBody>
          <a:bodyPr/>
          <a:lstStyle/>
          <a:p>
            <a:r>
              <a:rPr lang="en-AU" dirty="0" smtClean="0"/>
              <a:t>While we wait for people to join</a:t>
            </a:r>
            <a:endParaRPr lang="en-AU" dirty="0">
              <a:solidFill>
                <a:srgbClr val="7030A0"/>
              </a:solidFill>
            </a:endParaRPr>
          </a:p>
        </p:txBody>
      </p:sp>
      <p:sp>
        <p:nvSpPr>
          <p:cNvPr id="2" name="TextBox 1"/>
          <p:cNvSpPr txBox="1"/>
          <p:nvPr/>
        </p:nvSpPr>
        <p:spPr>
          <a:xfrm>
            <a:off x="794774" y="2692945"/>
            <a:ext cx="9952636" cy="1484671"/>
          </a:xfrm>
          <a:prstGeom prst="rect">
            <a:avLst/>
          </a:prstGeom>
          <a:solidFill>
            <a:schemeClr val="bg1"/>
          </a:solidFill>
        </p:spPr>
        <p:txBody>
          <a:bodyPr vert="horz" wrap="square" lIns="91440" tIns="45720" rIns="91440" bIns="45720" rtlCol="0" anchor="ctr">
            <a:normAutofit/>
          </a:bodyPr>
          <a:lstStyle/>
          <a:p>
            <a:r>
              <a:rPr lang="en-AU" sz="3200" b="0" dirty="0" smtClean="0">
                <a:solidFill>
                  <a:schemeClr val="tx1"/>
                </a:solidFill>
                <a:latin typeface="Helvetica Neue" charset="0"/>
                <a:ea typeface="Helvetica Neue" charset="0"/>
                <a:cs typeface="Helvetica Neue" charset="0"/>
              </a:rPr>
              <a:t>Take 3 minutes to </a:t>
            </a:r>
            <a:r>
              <a:rPr lang="en-AU" sz="3200" dirty="0" smtClean="0">
                <a:latin typeface="Helvetica Neue" charset="0"/>
                <a:ea typeface="Helvetica Neue" charset="0"/>
                <a:cs typeface="Helvetica Neue" charset="0"/>
              </a:rPr>
              <a:t>try </a:t>
            </a:r>
            <a:r>
              <a:rPr lang="en-AU" sz="3200" b="0" dirty="0" smtClean="0">
                <a:solidFill>
                  <a:schemeClr val="tx1"/>
                </a:solidFill>
                <a:latin typeface="Helvetica Neue" charset="0"/>
                <a:ea typeface="Helvetica Neue" charset="0"/>
                <a:cs typeface="Helvetica Neue" charset="0"/>
              </a:rPr>
              <a:t>out the </a:t>
            </a:r>
            <a:r>
              <a:rPr lang="en-AU" sz="3200" b="0" dirty="0" smtClean="0">
                <a:solidFill>
                  <a:schemeClr val="tx1"/>
                </a:solidFill>
                <a:latin typeface="Helvetica Neue" charset="0"/>
                <a:ea typeface="Helvetica Neue" charset="0"/>
                <a:cs typeface="Helvetica Neue" charset="0"/>
                <a:hlinkClick r:id="rId3"/>
              </a:rPr>
              <a:t>online consent form</a:t>
            </a:r>
            <a:endParaRPr lang="en-AU" sz="3200" b="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46983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70C8EE-7AE7-4593-648D-985973683AF5}"/>
              </a:ext>
            </a:extLst>
          </p:cNvPr>
          <p:cNvSpPr txBox="1"/>
          <p:nvPr/>
        </p:nvSpPr>
        <p:spPr>
          <a:xfrm>
            <a:off x="4724400" y="2054780"/>
            <a:ext cx="6155266" cy="2748445"/>
          </a:xfrm>
          <a:prstGeom prst="rect">
            <a:avLst/>
          </a:prstGeom>
          <a:solidFill>
            <a:schemeClr val="bg1"/>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nSpc>
                <a:spcPct val="150000"/>
              </a:lnSpc>
            </a:pPr>
            <a:r>
              <a:rPr lang="en-GB" sz="4000" dirty="0">
                <a:latin typeface="Helvetica Neue"/>
              </a:rPr>
              <a:t>We'll record this </a:t>
            </a:r>
            <a:r>
              <a:rPr lang="en-GB" sz="4000" dirty="0" smtClean="0">
                <a:latin typeface="Helvetica Neue"/>
              </a:rPr>
              <a:t>session in the main room but not the breakouts </a:t>
            </a:r>
            <a:r>
              <a:rPr lang="en-GB" sz="4000" dirty="0" smtClean="0">
                <a:latin typeface="Helvetica Neue"/>
                <a:sym typeface="Wingdings" panose="05000000000000000000" pitchFamily="2" charset="2"/>
              </a:rPr>
              <a:t></a:t>
            </a:r>
            <a:endParaRPr lang="en-US" dirty="0"/>
          </a:p>
        </p:txBody>
      </p:sp>
      <p:pic>
        <p:nvPicPr>
          <p:cNvPr id="9" name="Picture 9" descr="We're recording ">
            <a:extLst>
              <a:ext uri="{FF2B5EF4-FFF2-40B4-BE49-F238E27FC236}">
                <a16:creationId xmlns:a16="http://schemas.microsoft.com/office/drawing/2014/main" id="{575C7600-A650-7A39-50D5-F17E5332D3D7}"/>
              </a:ext>
            </a:extLst>
          </p:cNvPr>
          <p:cNvPicPr>
            <a:picLocks noChangeAspect="1"/>
          </p:cNvPicPr>
          <p:nvPr/>
        </p:nvPicPr>
        <p:blipFill>
          <a:blip r:embed="rId3"/>
          <a:stretch>
            <a:fillRect/>
          </a:stretch>
        </p:blipFill>
        <p:spPr>
          <a:xfrm>
            <a:off x="728133" y="1769533"/>
            <a:ext cx="2743200" cy="2743200"/>
          </a:xfrm>
          <a:prstGeom prst="rect">
            <a:avLst/>
          </a:prstGeom>
        </p:spPr>
      </p:pic>
    </p:spTree>
    <p:extLst>
      <p:ext uri="{BB962C8B-B14F-4D97-AF65-F5344CB8AC3E}">
        <p14:creationId xmlns:p14="http://schemas.microsoft.com/office/powerpoint/2010/main" val="3568397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Who is in the virtual room today?</a:t>
            </a:r>
            <a:endParaRPr lang="en-AU" dirty="0">
              <a:solidFill>
                <a:srgbClr val="7030A0"/>
              </a:solidFill>
            </a:endParaRPr>
          </a:p>
        </p:txBody>
      </p:sp>
      <p:grpSp>
        <p:nvGrpSpPr>
          <p:cNvPr id="9" name="Group 8">
            <a:extLst>
              <a:ext uri="{FF2B5EF4-FFF2-40B4-BE49-F238E27FC236}">
                <a16:creationId xmlns:a16="http://schemas.microsoft.com/office/drawing/2014/main" id="{CACA24EE-4241-4D24-ACA1-921C15B29FB9}"/>
              </a:ext>
            </a:extLst>
          </p:cNvPr>
          <p:cNvGrpSpPr/>
          <p:nvPr/>
        </p:nvGrpSpPr>
        <p:grpSpPr>
          <a:xfrm>
            <a:off x="1381733" y="2510111"/>
            <a:ext cx="3347583" cy="2641991"/>
            <a:chOff x="3141706" y="189996"/>
            <a:chExt cx="3347583" cy="2618484"/>
          </a:xfrm>
        </p:grpSpPr>
        <p:sp>
          <p:nvSpPr>
            <p:cNvPr id="10" name="Subtitle 1">
              <a:extLst>
                <a:ext uri="{FF2B5EF4-FFF2-40B4-BE49-F238E27FC236}">
                  <a16:creationId xmlns:a16="http://schemas.microsoft.com/office/drawing/2014/main" id="{6D3AAFED-5718-4D20-AD4D-39661D3E6D5F}"/>
                </a:ext>
              </a:extLst>
            </p:cNvPr>
            <p:cNvSpPr txBox="1">
              <a:spLocks/>
            </p:cNvSpPr>
            <p:nvPr/>
          </p:nvSpPr>
          <p:spPr>
            <a:xfrm>
              <a:off x="3376406" y="2376735"/>
              <a:ext cx="3112883" cy="431745"/>
            </a:xfrm>
            <a:prstGeom prst="rect">
              <a:avLst/>
            </a:prstGeom>
          </p:spPr>
          <p:txBody>
            <a:bodyPr/>
            <a:lstStyle>
              <a:lvl1pPr marL="0" indent="0" algn="ctr" defTabSz="2138324" rtl="0" eaLnBrk="1" latinLnBrk="0" hangingPunct="1">
                <a:lnSpc>
                  <a:spcPct val="90000"/>
                </a:lnSpc>
                <a:spcBef>
                  <a:spcPts val="2339"/>
                </a:spcBef>
                <a:buFont typeface="Arial" panose="020B0604020202020204" pitchFamily="34" charset="0"/>
                <a:buNone/>
                <a:defRPr sz="6000" kern="1200">
                  <a:solidFill>
                    <a:srgbClr val="373737"/>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r>
                <a:rPr lang="en-AU" sz="2400" b="1" dirty="0" smtClean="0">
                  <a:latin typeface="Tw Cen MT" panose="020B0602020104020603" pitchFamily="34" charset="77"/>
                </a:rPr>
                <a:t>“Researchers” from </a:t>
              </a:r>
              <a:r>
                <a:rPr lang="en-AU" sz="2400" b="1" dirty="0">
                  <a:latin typeface="Tw Cen MT" panose="020B0602020104020603" pitchFamily="34" charset="77"/>
                </a:rPr>
                <a:t>course</a:t>
              </a:r>
            </a:p>
          </p:txBody>
        </p:sp>
        <p:pic>
          <p:nvPicPr>
            <p:cNvPr id="11" name="Picture 10">
              <a:extLst>
                <a:ext uri="{FF2B5EF4-FFF2-40B4-BE49-F238E27FC236}">
                  <a16:creationId xmlns:a16="http://schemas.microsoft.com/office/drawing/2014/main" id="{5CF6E8C6-1BFF-4FC4-B1AB-FA7392A0197F}"/>
                </a:ext>
              </a:extLst>
            </p:cNvPr>
            <p:cNvPicPr>
              <a:picLocks noChangeAspect="1"/>
            </p:cNvPicPr>
            <p:nvPr/>
          </p:nvPicPr>
          <p:blipFill>
            <a:blip r:embed="rId3"/>
            <a:stretch>
              <a:fillRect/>
            </a:stretch>
          </p:blipFill>
          <p:spPr>
            <a:xfrm>
              <a:off x="3141706" y="189996"/>
              <a:ext cx="2628519" cy="2025417"/>
            </a:xfrm>
            <a:prstGeom prst="rect">
              <a:avLst/>
            </a:prstGeom>
          </p:spPr>
        </p:pic>
      </p:grpSp>
      <p:grpSp>
        <p:nvGrpSpPr>
          <p:cNvPr id="12" name="Group 11">
            <a:extLst>
              <a:ext uri="{FF2B5EF4-FFF2-40B4-BE49-F238E27FC236}">
                <a16:creationId xmlns:a16="http://schemas.microsoft.com/office/drawing/2014/main" id="{424E9BA1-DCCA-4B6C-8283-0E38BED558F2}"/>
              </a:ext>
            </a:extLst>
          </p:cNvPr>
          <p:cNvGrpSpPr/>
          <p:nvPr/>
        </p:nvGrpSpPr>
        <p:grpSpPr>
          <a:xfrm>
            <a:off x="6700101" y="2485915"/>
            <a:ext cx="2906360" cy="2617125"/>
            <a:chOff x="8027456" y="3410147"/>
            <a:chExt cx="2906360" cy="2617125"/>
          </a:xfrm>
        </p:grpSpPr>
        <p:sp>
          <p:nvSpPr>
            <p:cNvPr id="13" name="Subtitle 1">
              <a:extLst>
                <a:ext uri="{FF2B5EF4-FFF2-40B4-BE49-F238E27FC236}">
                  <a16:creationId xmlns:a16="http://schemas.microsoft.com/office/drawing/2014/main" id="{83BFAFB9-9FE5-43BE-8ADD-696D3BB84FB6}"/>
                </a:ext>
              </a:extLst>
            </p:cNvPr>
            <p:cNvSpPr txBox="1">
              <a:spLocks/>
            </p:cNvSpPr>
            <p:nvPr/>
          </p:nvSpPr>
          <p:spPr>
            <a:xfrm>
              <a:off x="8027456" y="5689774"/>
              <a:ext cx="2906360" cy="337498"/>
            </a:xfrm>
            <a:prstGeom prst="rect">
              <a:avLst/>
            </a:prstGeom>
          </p:spPr>
          <p:txBody>
            <a:bodyPr/>
            <a:lstStyle>
              <a:lvl1pPr marL="0" indent="0" algn="ctr" defTabSz="2138324" rtl="0" eaLnBrk="1" latinLnBrk="0" hangingPunct="1">
                <a:lnSpc>
                  <a:spcPct val="90000"/>
                </a:lnSpc>
                <a:spcBef>
                  <a:spcPts val="2339"/>
                </a:spcBef>
                <a:buFont typeface="Arial" panose="020B0604020202020204" pitchFamily="34" charset="0"/>
                <a:buNone/>
                <a:defRPr sz="6000" kern="1200">
                  <a:solidFill>
                    <a:srgbClr val="373737"/>
                  </a:solidFill>
                  <a:latin typeface="+mn-lt"/>
                  <a:ea typeface="+mn-ea"/>
                  <a:cs typeface="+mn-cs"/>
                </a:defRPr>
              </a:lvl1pPr>
              <a:lvl2pPr marL="1069162" indent="0" algn="ctr" defTabSz="2138324" rtl="0" eaLnBrk="1" latinLnBrk="0" hangingPunct="1">
                <a:lnSpc>
                  <a:spcPct val="90000"/>
                </a:lnSpc>
                <a:spcBef>
                  <a:spcPts val="1169"/>
                </a:spcBef>
                <a:buFont typeface="Arial" panose="020B0604020202020204" pitchFamily="34" charset="0"/>
                <a:buNone/>
                <a:defRPr sz="4677" kern="1200">
                  <a:solidFill>
                    <a:schemeClr val="tx1"/>
                  </a:solidFill>
                  <a:latin typeface="+mn-lt"/>
                  <a:ea typeface="+mn-ea"/>
                  <a:cs typeface="+mn-cs"/>
                </a:defRPr>
              </a:lvl2pPr>
              <a:lvl3pPr marL="2138324" indent="0" algn="ctr" defTabSz="2138324" rtl="0" eaLnBrk="1" latinLnBrk="0" hangingPunct="1">
                <a:lnSpc>
                  <a:spcPct val="90000"/>
                </a:lnSpc>
                <a:spcBef>
                  <a:spcPts val="1169"/>
                </a:spcBef>
                <a:buFont typeface="Arial" panose="020B0604020202020204" pitchFamily="34" charset="0"/>
                <a:buNone/>
                <a:defRPr sz="4209" kern="1200">
                  <a:solidFill>
                    <a:schemeClr val="tx1"/>
                  </a:solidFill>
                  <a:latin typeface="+mn-lt"/>
                  <a:ea typeface="+mn-ea"/>
                  <a:cs typeface="+mn-cs"/>
                </a:defRPr>
              </a:lvl3pPr>
              <a:lvl4pPr marL="3207487"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4pPr>
              <a:lvl5pPr marL="4276649"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5pPr>
              <a:lvl6pPr marL="5345811"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6pPr>
              <a:lvl7pPr marL="6414973"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7pPr>
              <a:lvl8pPr marL="7484135"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8pPr>
              <a:lvl9pPr marL="8553298" indent="0" algn="ctr" defTabSz="2138324" rtl="0" eaLnBrk="1" latinLnBrk="0" hangingPunct="1">
                <a:lnSpc>
                  <a:spcPct val="90000"/>
                </a:lnSpc>
                <a:spcBef>
                  <a:spcPts val="1169"/>
                </a:spcBef>
                <a:buFont typeface="Arial" panose="020B0604020202020204" pitchFamily="34" charset="0"/>
                <a:buNone/>
                <a:defRPr sz="3742" kern="1200">
                  <a:solidFill>
                    <a:schemeClr val="tx1"/>
                  </a:solidFill>
                  <a:latin typeface="+mn-lt"/>
                  <a:ea typeface="+mn-ea"/>
                  <a:cs typeface="+mn-cs"/>
                </a:defRPr>
              </a:lvl9pPr>
            </a:lstStyle>
            <a:p>
              <a:r>
                <a:rPr lang="en-AU" sz="2400" b="1" dirty="0">
                  <a:latin typeface="Tw Cen MT" panose="020B0602020104020603" pitchFamily="34" charset="77"/>
                </a:rPr>
                <a:t>Our kind volunteer </a:t>
              </a:r>
              <a:r>
                <a:rPr lang="en-AU" sz="2400" b="1" dirty="0" smtClean="0">
                  <a:latin typeface="Tw Cen MT" panose="020B0602020104020603" pitchFamily="34" charset="77"/>
                </a:rPr>
                <a:t>interview participants!</a:t>
              </a:r>
              <a:endParaRPr lang="en-AU" sz="2400" b="1" dirty="0">
                <a:latin typeface="Tw Cen MT" panose="020B0602020104020603" pitchFamily="34" charset="77"/>
              </a:endParaRPr>
            </a:p>
          </p:txBody>
        </p:sp>
        <p:pic>
          <p:nvPicPr>
            <p:cNvPr id="15" name="Picture 14">
              <a:extLst>
                <a:ext uri="{FF2B5EF4-FFF2-40B4-BE49-F238E27FC236}">
                  <a16:creationId xmlns:a16="http://schemas.microsoft.com/office/drawing/2014/main" id="{4F28C808-679A-4D4F-9503-087E24BDC3D3}"/>
                </a:ext>
              </a:extLst>
            </p:cNvPr>
            <p:cNvPicPr>
              <a:picLocks noChangeAspect="1"/>
            </p:cNvPicPr>
            <p:nvPr/>
          </p:nvPicPr>
          <p:blipFill>
            <a:blip r:embed="rId4"/>
            <a:stretch>
              <a:fillRect/>
            </a:stretch>
          </p:blipFill>
          <p:spPr>
            <a:xfrm>
              <a:off x="8656084" y="3410147"/>
              <a:ext cx="1649104" cy="2019070"/>
            </a:xfrm>
            <a:prstGeom prst="rect">
              <a:avLst/>
            </a:prstGeom>
          </p:spPr>
        </p:pic>
      </p:grpSp>
    </p:spTree>
    <p:extLst>
      <p:ext uri="{BB962C8B-B14F-4D97-AF65-F5344CB8AC3E}">
        <p14:creationId xmlns:p14="http://schemas.microsoft.com/office/powerpoint/2010/main" val="4907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670984" y="667912"/>
            <a:ext cx="10850033" cy="1017215"/>
          </a:xfrm>
        </p:spPr>
        <p:txBody>
          <a:bodyPr/>
          <a:lstStyle/>
          <a:p>
            <a:r>
              <a:rPr lang="en-AU" dirty="0"/>
              <a:t>Show of hands</a:t>
            </a:r>
            <a:endParaRPr lang="en-AU" dirty="0">
              <a:solidFill>
                <a:srgbClr val="7030A0"/>
              </a:solidFill>
            </a:endParaRPr>
          </a:p>
        </p:txBody>
      </p:sp>
      <p:sp>
        <p:nvSpPr>
          <p:cNvPr id="2" name="TextBox 1"/>
          <p:cNvSpPr txBox="1"/>
          <p:nvPr/>
        </p:nvSpPr>
        <p:spPr>
          <a:xfrm>
            <a:off x="845574" y="2930012"/>
            <a:ext cx="9952636" cy="1484671"/>
          </a:xfrm>
          <a:prstGeom prst="rect">
            <a:avLst/>
          </a:prstGeom>
          <a:solidFill>
            <a:schemeClr val="bg1"/>
          </a:solidFill>
        </p:spPr>
        <p:txBody>
          <a:bodyPr vert="horz" wrap="square" lIns="91440" tIns="45720" rIns="91440" bIns="45720" rtlCol="0" anchor="ctr">
            <a:normAutofit/>
          </a:bodyPr>
          <a:lstStyle/>
          <a:p>
            <a:r>
              <a:rPr lang="en-AU" sz="3600" b="0" dirty="0">
                <a:solidFill>
                  <a:schemeClr val="tx1"/>
                </a:solidFill>
                <a:latin typeface="Helvetica Neue" charset="0"/>
                <a:ea typeface="Helvetica Neue" charset="0"/>
                <a:cs typeface="Helvetica Neue" charset="0"/>
              </a:rPr>
              <a:t>Who has taken part in </a:t>
            </a:r>
            <a:r>
              <a:rPr lang="en-AU" sz="3600" dirty="0" smtClean="0">
                <a:latin typeface="Helvetica Neue" charset="0"/>
                <a:ea typeface="Helvetica Neue" charset="0"/>
                <a:cs typeface="Helvetica Neue" charset="0"/>
              </a:rPr>
              <a:t>user research</a:t>
            </a:r>
            <a:r>
              <a:rPr lang="en-AU" sz="3600" b="0" dirty="0" smtClean="0">
                <a:solidFill>
                  <a:schemeClr val="tx1"/>
                </a:solidFill>
                <a:latin typeface="Helvetica Neue" charset="0"/>
                <a:ea typeface="Helvetica Neue" charset="0"/>
                <a:cs typeface="Helvetica Neue" charset="0"/>
              </a:rPr>
              <a:t> </a:t>
            </a:r>
            <a:r>
              <a:rPr lang="en-AU" sz="3600" b="0" dirty="0">
                <a:solidFill>
                  <a:schemeClr val="tx1"/>
                </a:solidFill>
                <a:latin typeface="Helvetica Neue" charset="0"/>
                <a:ea typeface="Helvetica Neue" charset="0"/>
                <a:cs typeface="Helvetica Neue" charset="0"/>
              </a:rPr>
              <a:t>before?</a:t>
            </a:r>
          </a:p>
        </p:txBody>
      </p:sp>
    </p:spTree>
    <p:extLst>
      <p:ext uri="{BB962C8B-B14F-4D97-AF65-F5344CB8AC3E}">
        <p14:creationId xmlns:p14="http://schemas.microsoft.com/office/powerpoint/2010/main" val="3430513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670985" y="1820614"/>
            <a:ext cx="4020834" cy="4369474"/>
          </a:xfrm>
        </p:spPr>
        <p:txBody>
          <a:bodyPr vert="horz" lIns="0" tIns="0" rIns="0" bIns="0" rtlCol="0" anchor="t">
            <a:normAutofit/>
          </a:bodyPr>
          <a:lstStyle/>
          <a:p>
            <a:pPr marL="0" indent="0">
              <a:spcBef>
                <a:spcPts val="600"/>
              </a:spcBef>
              <a:spcAft>
                <a:spcPts val="600"/>
              </a:spcAft>
              <a:buNone/>
            </a:pPr>
            <a:r>
              <a:rPr lang="en-AU" sz="2000" b="1" dirty="0">
                <a:latin typeface="+mn-lt"/>
                <a:cs typeface="Arial" panose="020B0604020202020204" pitchFamily="34" charset="0"/>
              </a:rPr>
              <a:t>Learning outcomes</a:t>
            </a:r>
          </a:p>
          <a:p>
            <a:pPr marL="0" indent="0">
              <a:lnSpc>
                <a:spcPct val="150000"/>
              </a:lnSpc>
              <a:spcBef>
                <a:spcPts val="1200"/>
              </a:spcBef>
              <a:spcAft>
                <a:spcPts val="1200"/>
              </a:spcAft>
              <a:buNone/>
            </a:pPr>
            <a:r>
              <a:rPr lang="en-AU" sz="2000" dirty="0">
                <a:latin typeface="+mn-lt"/>
                <a:cs typeface="Arial" panose="020B0604020202020204" pitchFamily="34" charset="0"/>
              </a:rPr>
              <a:t>For </a:t>
            </a:r>
            <a:r>
              <a:rPr lang="en-AU" sz="2000" dirty="0" smtClean="0">
                <a:cs typeface="Arial" panose="020B0604020202020204" pitchFamily="34" charset="0"/>
              </a:rPr>
              <a:t>researchers:</a:t>
            </a:r>
            <a:endParaRPr lang="en-AU" sz="2000" dirty="0">
              <a:latin typeface="+mn-lt"/>
              <a:cs typeface="Arial" panose="020B0604020202020204" pitchFamily="34" charset="0"/>
            </a:endParaRPr>
          </a:p>
          <a:p>
            <a:pPr marL="182245" indent="-182245">
              <a:lnSpc>
                <a:spcPct val="150000"/>
              </a:lnSpc>
              <a:spcBef>
                <a:spcPts val="1200"/>
              </a:spcBef>
              <a:spcAft>
                <a:spcPts val="1200"/>
              </a:spcAft>
              <a:buFont typeface="Arial,Sans-Serif" panose="020B0604020202020204" pitchFamily="34" charset="0"/>
            </a:pPr>
            <a:r>
              <a:rPr lang="en-AU" sz="2000" dirty="0">
                <a:ea typeface="+mn-lt"/>
                <a:cs typeface="+mn-lt"/>
              </a:rPr>
              <a:t>Experience how you might </a:t>
            </a:r>
            <a:r>
              <a:rPr lang="en-AU" sz="2000" dirty="0" smtClean="0">
                <a:ea typeface="+mn-lt"/>
                <a:cs typeface="+mn-lt"/>
              </a:rPr>
              <a:t>conduct an interview</a:t>
            </a:r>
            <a:endParaRPr lang="en-AU" sz="2000" dirty="0">
              <a:ea typeface="+mn-lt"/>
              <a:cs typeface="+mn-lt"/>
            </a:endParaRPr>
          </a:p>
          <a:p>
            <a:pPr marL="182245" indent="-182245">
              <a:lnSpc>
                <a:spcPct val="150000"/>
              </a:lnSpc>
              <a:spcBef>
                <a:spcPts val="1200"/>
              </a:spcBef>
              <a:spcAft>
                <a:spcPts val="1200"/>
              </a:spcAft>
              <a:buFont typeface="Arial,Sans-Serif" panose="020B0604020202020204" pitchFamily="34" charset="0"/>
            </a:pPr>
            <a:r>
              <a:rPr lang="en-AU" sz="2000" dirty="0">
                <a:ea typeface="+mn-lt"/>
                <a:cs typeface="+mn-lt"/>
              </a:rPr>
              <a:t>Reflect on how you might make </a:t>
            </a:r>
            <a:r>
              <a:rPr lang="en-AU" sz="2000" dirty="0" smtClean="0">
                <a:ea typeface="+mn-lt"/>
                <a:cs typeface="+mn-lt"/>
              </a:rPr>
              <a:t>changes</a:t>
            </a:r>
            <a:endParaRPr lang="en-AU" sz="2000" dirty="0">
              <a:ea typeface="+mn-lt"/>
              <a:cs typeface="+mn-lt"/>
            </a:endParaRPr>
          </a:p>
        </p:txBody>
      </p:sp>
      <p:sp>
        <p:nvSpPr>
          <p:cNvPr id="5" name="Title 4"/>
          <p:cNvSpPr>
            <a:spLocks noGrp="1"/>
          </p:cNvSpPr>
          <p:nvPr>
            <p:ph type="title"/>
          </p:nvPr>
        </p:nvSpPr>
        <p:spPr>
          <a:xfrm>
            <a:off x="573010" y="722342"/>
            <a:ext cx="10850033" cy="1017215"/>
          </a:xfrm>
        </p:spPr>
        <p:txBody>
          <a:bodyPr>
            <a:normAutofit/>
          </a:bodyPr>
          <a:lstStyle/>
          <a:p>
            <a:r>
              <a:rPr lang="en-US" dirty="0" smtClean="0"/>
              <a:t>Interviewing</a:t>
            </a:r>
            <a:endParaRPr lang="en-US" dirty="0"/>
          </a:p>
        </p:txBody>
      </p:sp>
      <p:grpSp>
        <p:nvGrpSpPr>
          <p:cNvPr id="8" name="Group 7">
            <a:extLst>
              <a:ext uri="{FF2B5EF4-FFF2-40B4-BE49-F238E27FC236}">
                <a16:creationId xmlns:a16="http://schemas.microsoft.com/office/drawing/2014/main" id="{FC9AC944-B957-457F-9458-0FA17FA80DE2}"/>
              </a:ext>
            </a:extLst>
          </p:cNvPr>
          <p:cNvGrpSpPr/>
          <p:nvPr/>
        </p:nvGrpSpPr>
        <p:grpSpPr>
          <a:xfrm>
            <a:off x="2041299" y="288898"/>
            <a:ext cx="923595" cy="495624"/>
            <a:chOff x="3996274" y="2109670"/>
            <a:chExt cx="7229389" cy="3879472"/>
          </a:xfrm>
        </p:grpSpPr>
        <p:sp>
          <p:nvSpPr>
            <p:cNvPr id="9" name="Rectangle 8">
              <a:extLst>
                <a:ext uri="{FF2B5EF4-FFF2-40B4-BE49-F238E27FC236}">
                  <a16:creationId xmlns:a16="http://schemas.microsoft.com/office/drawing/2014/main" id="{BDC81C13-039E-49B5-857B-C3E75581A2A7}"/>
                </a:ext>
              </a:extLst>
            </p:cNvPr>
            <p:cNvSpPr/>
            <p:nvPr/>
          </p:nvSpPr>
          <p:spPr>
            <a:xfrm rot="2700000">
              <a:off x="4602992" y="2677806"/>
              <a:ext cx="2743200" cy="2743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16702115-ABEE-4669-A933-9395AD21726D}"/>
                </a:ext>
              </a:extLst>
            </p:cNvPr>
            <p:cNvSpPr/>
            <p:nvPr/>
          </p:nvSpPr>
          <p:spPr>
            <a:xfrm rot="2700000">
              <a:off x="8482463" y="2677806"/>
              <a:ext cx="2743200" cy="27432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sosceles Triangle 10">
              <a:extLst>
                <a:ext uri="{FF2B5EF4-FFF2-40B4-BE49-F238E27FC236}">
                  <a16:creationId xmlns:a16="http://schemas.microsoft.com/office/drawing/2014/main" id="{CB5BFA60-E646-45E0-A638-7C570C56F871}"/>
                </a:ext>
              </a:extLst>
            </p:cNvPr>
            <p:cNvSpPr/>
            <p:nvPr/>
          </p:nvSpPr>
          <p:spPr>
            <a:xfrm rot="16200000">
              <a:off x="3045697" y="3060247"/>
              <a:ext cx="3879472" cy="1978318"/>
            </a:xfrm>
            <a:prstGeom prst="triangle">
              <a:avLst>
                <a:gd name="adj" fmla="val 49621"/>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4">
            <a:extLst>
              <a:ext uri="{FF2B5EF4-FFF2-40B4-BE49-F238E27FC236}">
                <a16:creationId xmlns:a16="http://schemas.microsoft.com/office/drawing/2014/main" id="{9235EC6C-7CFC-494D-A831-F91F566A4A16}"/>
              </a:ext>
            </a:extLst>
          </p:cNvPr>
          <p:cNvSpPr txBox="1">
            <a:spLocks/>
          </p:cNvSpPr>
          <p:nvPr/>
        </p:nvSpPr>
        <p:spPr>
          <a:xfrm>
            <a:off x="645890" y="288898"/>
            <a:ext cx="1832113" cy="524894"/>
          </a:xfrm>
          <a:prstGeom prst="rect">
            <a:avLst/>
          </a:prstGeom>
        </p:spPr>
        <p:txBody>
          <a:bodyPr vert="horz" lIns="0" tIns="0" rIns="0" bIns="0" rtlCol="0" anchor="ctr">
            <a:normAutofit/>
          </a:bodyPr>
          <a:lstStyle>
            <a:lvl1pPr algn="l" defTabSz="1218072" rtl="0" eaLnBrk="1" latinLnBrk="0" hangingPunct="1">
              <a:lnSpc>
                <a:spcPct val="90000"/>
              </a:lnSpc>
              <a:spcBef>
                <a:spcPct val="0"/>
              </a:spcBef>
              <a:buNone/>
              <a:defRPr sz="3330" kern="1200">
                <a:solidFill>
                  <a:schemeClr val="bg1"/>
                </a:solidFill>
                <a:latin typeface="+mn-lt"/>
                <a:ea typeface="+mj-ea"/>
                <a:cs typeface="+mj-cs"/>
              </a:defRPr>
            </a:lvl1pPr>
          </a:lstStyle>
          <a:p>
            <a:r>
              <a:rPr lang="en-AU" sz="1400" spc="300"/>
              <a:t>DISCOVER</a:t>
            </a:r>
          </a:p>
        </p:txBody>
      </p:sp>
      <p:sp>
        <p:nvSpPr>
          <p:cNvPr id="2" name="Rectangle 1"/>
          <p:cNvSpPr/>
          <p:nvPr/>
        </p:nvSpPr>
        <p:spPr>
          <a:xfrm>
            <a:off x="6358759" y="2485880"/>
            <a:ext cx="4853677" cy="2369880"/>
          </a:xfrm>
          <a:prstGeom prst="rect">
            <a:avLst/>
          </a:prstGeom>
        </p:spPr>
        <p:txBody>
          <a:bodyPr wrap="square">
            <a:spAutoFit/>
          </a:bodyPr>
          <a:lstStyle/>
          <a:p>
            <a:pPr>
              <a:lnSpc>
                <a:spcPct val="150000"/>
              </a:lnSpc>
              <a:spcBef>
                <a:spcPts val="1200"/>
              </a:spcBef>
              <a:spcAft>
                <a:spcPts val="1200"/>
              </a:spcAft>
            </a:pPr>
            <a:r>
              <a:rPr lang="en-AU" dirty="0">
                <a:solidFill>
                  <a:schemeClr val="bg1"/>
                </a:solidFill>
                <a:ea typeface="+mn-lt"/>
                <a:cs typeface="+mn-lt"/>
              </a:rPr>
              <a:t>For volunteer interviewees: </a:t>
            </a:r>
          </a:p>
          <a:p>
            <a:pPr marL="285750" indent="-285750">
              <a:lnSpc>
                <a:spcPct val="150000"/>
              </a:lnSpc>
              <a:spcBef>
                <a:spcPts val="1200"/>
              </a:spcBef>
              <a:spcAft>
                <a:spcPts val="1200"/>
              </a:spcAft>
              <a:buFont typeface="Arial" panose="020B0604020202020204" pitchFamily="34" charset="0"/>
              <a:buChar char="•"/>
            </a:pPr>
            <a:r>
              <a:rPr lang="en-AU" dirty="0">
                <a:solidFill>
                  <a:schemeClr val="bg1"/>
                </a:solidFill>
                <a:ea typeface="+mn-lt"/>
                <a:cs typeface="+mn-lt"/>
              </a:rPr>
              <a:t>Experience what user research feels like from </a:t>
            </a:r>
            <a:r>
              <a:rPr lang="en-AU" dirty="0" smtClean="0">
                <a:solidFill>
                  <a:schemeClr val="bg1"/>
                </a:solidFill>
                <a:ea typeface="+mn-lt"/>
                <a:cs typeface="+mn-lt"/>
              </a:rPr>
              <a:t>a participant's perspective</a:t>
            </a:r>
          </a:p>
          <a:p>
            <a:pPr marL="285750" indent="-285750">
              <a:lnSpc>
                <a:spcPct val="150000"/>
              </a:lnSpc>
              <a:spcBef>
                <a:spcPts val="1200"/>
              </a:spcBef>
              <a:spcAft>
                <a:spcPts val="1200"/>
              </a:spcAft>
              <a:buFont typeface="Arial" panose="020B0604020202020204" pitchFamily="34" charset="0"/>
              <a:buChar char="•"/>
            </a:pPr>
            <a:r>
              <a:rPr lang="en-AU" dirty="0" smtClean="0">
                <a:solidFill>
                  <a:schemeClr val="bg1"/>
                </a:solidFill>
                <a:ea typeface="+mn-lt"/>
                <a:cs typeface="+mn-lt"/>
              </a:rPr>
              <a:t>Get a taste test of the course</a:t>
            </a:r>
            <a:endParaRPr lang="en-AU" dirty="0">
              <a:solidFill>
                <a:schemeClr val="bg1"/>
              </a:solidFill>
              <a:ea typeface="+mn-lt"/>
              <a:cs typeface="+mn-lt"/>
            </a:endParaRPr>
          </a:p>
        </p:txBody>
      </p:sp>
    </p:spTree>
    <p:extLst>
      <p:ext uri="{BB962C8B-B14F-4D97-AF65-F5344CB8AC3E}">
        <p14:creationId xmlns:p14="http://schemas.microsoft.com/office/powerpoint/2010/main" val="137447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prstGeom prst="rect">
            <a:avLst/>
          </a:prstGeom>
        </p:spPr>
        <p:txBody>
          <a:bodyPr vert="horz" lIns="121900" tIns="121900" rIns="121900" bIns="121900" rtlCol="0" anchor="t" anchorCtr="0">
            <a:noAutofit/>
          </a:bodyPr>
          <a:lstStyle/>
          <a:p>
            <a:r>
              <a:rPr lang="en" sz="4000" dirty="0" smtClean="0">
                <a:ea typeface="Proxima Nova"/>
                <a:cs typeface="Proxima Nova"/>
                <a:sym typeface="Proxima Nova"/>
              </a:rPr>
              <a:t>You’ll get to know someone new today</a:t>
            </a:r>
            <a:endParaRPr lang="en" sz="4000" dirty="0">
              <a:ea typeface="Proxima Nova"/>
              <a:cs typeface="Proxima Nova"/>
              <a:sym typeface="Proxima Nova"/>
            </a:endParaRPr>
          </a:p>
        </p:txBody>
      </p:sp>
      <p:pic>
        <p:nvPicPr>
          <p:cNvPr id="7" name="Picture 6"/>
          <p:cNvPicPr>
            <a:picLocks noChangeAspect="1"/>
          </p:cNvPicPr>
          <p:nvPr/>
        </p:nvPicPr>
        <p:blipFill>
          <a:blip r:embed="rId3"/>
          <a:stretch>
            <a:fillRect/>
          </a:stretch>
        </p:blipFill>
        <p:spPr>
          <a:xfrm>
            <a:off x="981881" y="2261467"/>
            <a:ext cx="5070576" cy="2880468"/>
          </a:xfrm>
          <a:prstGeom prst="rect">
            <a:avLst/>
          </a:prstGeom>
        </p:spPr>
      </p:pic>
      <p:sp>
        <p:nvSpPr>
          <p:cNvPr id="8" name="TextBox 7"/>
          <p:cNvSpPr txBox="1"/>
          <p:nvPr/>
        </p:nvSpPr>
        <p:spPr>
          <a:xfrm>
            <a:off x="889233" y="5860026"/>
            <a:ext cx="914400" cy="914400"/>
          </a:xfrm>
          <a:prstGeom prst="rect">
            <a:avLst/>
          </a:prstGeom>
          <a:solidFill>
            <a:schemeClr val="bg1"/>
          </a:solidFill>
        </p:spPr>
        <p:txBody>
          <a:bodyPr vert="horz" wrap="none" lIns="91440" tIns="45720" rIns="91440" bIns="45720" rtlCol="0" anchor="ctr">
            <a:normAutofit/>
          </a:bodyPr>
          <a:lstStyle/>
          <a:p>
            <a:endParaRPr lang="en-AU" sz="4000" b="0" dirty="0">
              <a:solidFill>
                <a:schemeClr val="tx1"/>
              </a:solidFill>
              <a:latin typeface="Helvetica Neue" charset="0"/>
              <a:ea typeface="Helvetica Neue" charset="0"/>
              <a:cs typeface="Helvetica Neue" charset="0"/>
            </a:endParaRPr>
          </a:p>
        </p:txBody>
      </p:sp>
      <p:cxnSp>
        <p:nvCxnSpPr>
          <p:cNvPr id="10" name="Straight Arrow Connector 9"/>
          <p:cNvCxnSpPr/>
          <p:nvPr/>
        </p:nvCxnSpPr>
        <p:spPr>
          <a:xfrm flipV="1">
            <a:off x="5401808" y="2576916"/>
            <a:ext cx="20955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27712" y="2119716"/>
            <a:ext cx="3596640" cy="914400"/>
          </a:xfrm>
          <a:prstGeom prst="rect">
            <a:avLst/>
          </a:prstGeom>
          <a:solidFill>
            <a:schemeClr val="bg1"/>
          </a:solidFill>
        </p:spPr>
        <p:txBody>
          <a:bodyPr vert="horz" wrap="none" lIns="91440" tIns="45720" rIns="91440" bIns="45720" rtlCol="0" anchor="ctr">
            <a:normAutofit/>
          </a:bodyPr>
          <a:lstStyle/>
          <a:p>
            <a:r>
              <a:rPr lang="en-AU" sz="1400" b="0" dirty="0">
                <a:solidFill>
                  <a:schemeClr val="tx1"/>
                </a:solidFill>
                <a:latin typeface="Helvetica Neue" charset="0"/>
                <a:ea typeface="Helvetica Neue" charset="0"/>
                <a:cs typeface="Helvetica Neue" charset="0"/>
              </a:rPr>
              <a:t>Hopefully you won</a:t>
            </a:r>
            <a:r>
              <a:rPr lang="en-AU" sz="1400" dirty="0">
                <a:latin typeface="Helvetica Neue" charset="0"/>
                <a:ea typeface="Helvetica Neue" charset="0"/>
                <a:cs typeface="Helvetica Neue" charset="0"/>
              </a:rPr>
              <a:t>’t feel like this…</a:t>
            </a:r>
            <a:endParaRPr lang="en-AU" sz="1400" b="0" dirty="0">
              <a:solidFill>
                <a:schemeClr val="tx1"/>
              </a:solidFill>
              <a:latin typeface="Helvetica Neue" charset="0"/>
              <a:ea typeface="Helvetica Neue" charset="0"/>
              <a:cs typeface="Helvetica Neue" charset="0"/>
            </a:endParaRPr>
          </a:p>
        </p:txBody>
      </p:sp>
    </p:spTree>
    <p:extLst>
      <p:ext uri="{BB962C8B-B14F-4D97-AF65-F5344CB8AC3E}">
        <p14:creationId xmlns:p14="http://schemas.microsoft.com/office/powerpoint/2010/main" val="1891750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71606" y="416759"/>
            <a:ext cx="10850033" cy="1017215"/>
          </a:xfrm>
          <a:prstGeom prst="rect">
            <a:avLst/>
          </a:prstGeom>
        </p:spPr>
        <p:txBody>
          <a:bodyPr vert="horz" lIns="121900" tIns="121900" rIns="121900" bIns="121900" rtlCol="0" anchor="t" anchorCtr="0">
            <a:noAutofit/>
          </a:bodyPr>
          <a:lstStyle/>
          <a:p>
            <a:r>
              <a:rPr lang="en" dirty="0" smtClean="0">
                <a:ea typeface="Proxima Nova"/>
                <a:cs typeface="Proxima Nova"/>
                <a:sym typeface="Proxima Nova"/>
              </a:rPr>
              <a:t>Groups </a:t>
            </a:r>
            <a:r>
              <a:rPr lang="en" dirty="0">
                <a:ea typeface="Proxima Nova"/>
                <a:cs typeface="Proxima Nova"/>
                <a:sym typeface="Proxima Nova"/>
              </a:rPr>
              <a:t>of 3 – for </a:t>
            </a:r>
            <a:r>
              <a:rPr lang="en" dirty="0" smtClean="0">
                <a:ea typeface="Proxima Nova"/>
                <a:cs typeface="Proxima Nova"/>
                <a:sym typeface="Proxima Nova"/>
              </a:rPr>
              <a:t>12 </a:t>
            </a:r>
            <a:r>
              <a:rPr lang="en" dirty="0">
                <a:ea typeface="Proxima Nova"/>
                <a:cs typeface="Proxima Nova"/>
                <a:sym typeface="Proxima Nova"/>
              </a:rPr>
              <a:t>minutes </a:t>
            </a:r>
          </a:p>
        </p:txBody>
      </p:sp>
      <p:grpSp>
        <p:nvGrpSpPr>
          <p:cNvPr id="2" name="Group 1">
            <a:extLst>
              <a:ext uri="{FF2B5EF4-FFF2-40B4-BE49-F238E27FC236}">
                <a16:creationId xmlns:a16="http://schemas.microsoft.com/office/drawing/2014/main" id="{23011C21-7417-41E8-A03D-3750DB70486E}"/>
              </a:ext>
            </a:extLst>
          </p:cNvPr>
          <p:cNvGrpSpPr/>
          <p:nvPr/>
        </p:nvGrpSpPr>
        <p:grpSpPr>
          <a:xfrm>
            <a:off x="670984" y="1893151"/>
            <a:ext cx="2466041" cy="4161382"/>
            <a:chOff x="747060" y="1506290"/>
            <a:chExt cx="2466041" cy="4161382"/>
          </a:xfrm>
        </p:grpSpPr>
        <p:sp>
          <p:nvSpPr>
            <p:cNvPr id="19" name="Text Placeholder 8">
              <a:extLst>
                <a:ext uri="{FF2B5EF4-FFF2-40B4-BE49-F238E27FC236}">
                  <a16:creationId xmlns:a16="http://schemas.microsoft.com/office/drawing/2014/main" id="{F491F23C-4753-174E-AA4B-1787644220BC}"/>
                </a:ext>
              </a:extLst>
            </p:cNvPr>
            <p:cNvSpPr txBox="1">
              <a:spLocks/>
            </p:cNvSpPr>
            <p:nvPr/>
          </p:nvSpPr>
          <p:spPr>
            <a:xfrm>
              <a:off x="747060" y="3923936"/>
              <a:ext cx="2466041" cy="1743736"/>
            </a:xfrm>
            <a:prstGeom prst="rect">
              <a:avLst/>
            </a:prstGeom>
          </p:spPr>
          <p:txBody>
            <a:bodyPr>
              <a:norm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b="1" dirty="0">
                  <a:ea typeface="Proxima Nova"/>
                  <a:cs typeface="Proxima Nova"/>
                  <a:sym typeface="Proxima Nova"/>
                </a:rPr>
                <a:t>Volunteer </a:t>
              </a:r>
              <a:r>
                <a:rPr lang="en" sz="1600" b="1" dirty="0" smtClean="0">
                  <a:ea typeface="Proxima Nova"/>
                  <a:cs typeface="Proxima Nova"/>
                  <a:sym typeface="Proxima Nova"/>
                </a:rPr>
                <a:t>interviewee</a:t>
              </a:r>
            </a:p>
            <a:p>
              <a:pPr marL="0" indent="0">
                <a:buNone/>
              </a:pPr>
              <a:r>
                <a:rPr lang="en" sz="1600" dirty="0" smtClean="0">
                  <a:ea typeface="Proxima Nova"/>
                  <a:cs typeface="Proxima Nova"/>
                  <a:sym typeface="Proxima Nova"/>
                </a:rPr>
                <a:t>Share’s their experiences in relation to questions they’re asked. </a:t>
              </a:r>
              <a:endParaRPr lang="en" sz="1600" dirty="0">
                <a:ea typeface="Proxima Nova"/>
                <a:cs typeface="Proxima Nova"/>
                <a:sym typeface="Proxima Nova"/>
              </a:endParaRPr>
            </a:p>
          </p:txBody>
        </p:sp>
        <p:pic>
          <p:nvPicPr>
            <p:cNvPr id="22" name="Shape 143" descr="woman-6.png">
              <a:extLst>
                <a:ext uri="{FF2B5EF4-FFF2-40B4-BE49-F238E27FC236}">
                  <a16:creationId xmlns:a16="http://schemas.microsoft.com/office/drawing/2014/main" id="{B7C80576-AD49-CA43-BB08-F4DC8E7D1079}"/>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33711" y="1506290"/>
              <a:ext cx="2323573" cy="2323572"/>
            </a:xfrm>
            <a:prstGeom prst="rect">
              <a:avLst/>
            </a:prstGeom>
            <a:noFill/>
            <a:ln>
              <a:noFill/>
            </a:ln>
          </p:spPr>
        </p:pic>
      </p:grpSp>
      <p:grpSp>
        <p:nvGrpSpPr>
          <p:cNvPr id="3" name="Group 2">
            <a:extLst>
              <a:ext uri="{FF2B5EF4-FFF2-40B4-BE49-F238E27FC236}">
                <a16:creationId xmlns:a16="http://schemas.microsoft.com/office/drawing/2014/main" id="{2F1CCEEE-B59A-4F16-AB62-C31A3400DBE6}"/>
              </a:ext>
            </a:extLst>
          </p:cNvPr>
          <p:cNvGrpSpPr/>
          <p:nvPr/>
        </p:nvGrpSpPr>
        <p:grpSpPr>
          <a:xfrm>
            <a:off x="4474876" y="1954212"/>
            <a:ext cx="2926495" cy="4100321"/>
            <a:chOff x="4550952" y="1567351"/>
            <a:chExt cx="2926495" cy="4100321"/>
          </a:xfrm>
        </p:grpSpPr>
        <p:sp>
          <p:nvSpPr>
            <p:cNvPr id="20" name="Text Placeholder 9">
              <a:extLst>
                <a:ext uri="{FF2B5EF4-FFF2-40B4-BE49-F238E27FC236}">
                  <a16:creationId xmlns:a16="http://schemas.microsoft.com/office/drawing/2014/main" id="{61D79CC8-A990-8A4D-9B67-903E3A2DEE76}"/>
                </a:ext>
              </a:extLst>
            </p:cNvPr>
            <p:cNvSpPr txBox="1">
              <a:spLocks/>
            </p:cNvSpPr>
            <p:nvPr/>
          </p:nvSpPr>
          <p:spPr>
            <a:xfrm>
              <a:off x="5011406" y="3923936"/>
              <a:ext cx="2466041" cy="1743736"/>
            </a:xfrm>
            <a:prstGeom prst="rect">
              <a:avLst/>
            </a:prstGeom>
          </p:spPr>
          <p:txBody>
            <a:bodyPr>
              <a:no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b="1" dirty="0">
                  <a:ea typeface="Proxima Nova"/>
                  <a:cs typeface="Proxima Nova"/>
                  <a:sym typeface="Proxima Nova"/>
                </a:rPr>
                <a:t>Facilitator</a:t>
              </a:r>
            </a:p>
            <a:p>
              <a:pPr marL="0" indent="0">
                <a:buNone/>
              </a:pPr>
              <a:r>
                <a:rPr lang="en-AU" sz="1600" dirty="0">
                  <a:ea typeface="Segoe UI" pitchFamily="34" charset="0"/>
                  <a:cs typeface="Segoe UI" pitchFamily="34" charset="0"/>
                </a:rPr>
                <a:t>Guides the session, asking the key questions and prompting for further information</a:t>
              </a:r>
              <a:endParaRPr lang="en" sz="1600" dirty="0">
                <a:ea typeface="Proxima Nova"/>
                <a:cs typeface="Proxima Nova"/>
                <a:sym typeface="Proxima Nova"/>
              </a:endParaRPr>
            </a:p>
          </p:txBody>
        </p:sp>
        <p:pic>
          <p:nvPicPr>
            <p:cNvPr id="24" name="Shape 145" descr="man-4.png">
              <a:extLst>
                <a:ext uri="{FF2B5EF4-FFF2-40B4-BE49-F238E27FC236}">
                  <a16:creationId xmlns:a16="http://schemas.microsoft.com/office/drawing/2014/main" id="{E24A8CCD-7355-CC4E-BFA7-0655AADF1378}"/>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041444" y="1567351"/>
              <a:ext cx="2262511" cy="2262511"/>
            </a:xfrm>
            <a:prstGeom prst="rect">
              <a:avLst/>
            </a:prstGeom>
            <a:noFill/>
            <a:ln>
              <a:noFill/>
            </a:ln>
          </p:spPr>
        </p:pic>
        <p:pic>
          <p:nvPicPr>
            <p:cNvPr id="25" name="Shape 151" descr="microphone (1).png">
              <a:extLst>
                <a:ext uri="{FF2B5EF4-FFF2-40B4-BE49-F238E27FC236}">
                  <a16:creationId xmlns:a16="http://schemas.microsoft.com/office/drawing/2014/main" id="{BEB10B2B-A4DF-9F40-8907-58E554F5A262}"/>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50952" y="2533294"/>
              <a:ext cx="931465" cy="931465"/>
            </a:xfrm>
            <a:prstGeom prst="rect">
              <a:avLst/>
            </a:prstGeom>
            <a:noFill/>
            <a:ln>
              <a:noFill/>
            </a:ln>
          </p:spPr>
        </p:pic>
      </p:grpSp>
      <p:grpSp>
        <p:nvGrpSpPr>
          <p:cNvPr id="4" name="Group 3">
            <a:extLst>
              <a:ext uri="{FF2B5EF4-FFF2-40B4-BE49-F238E27FC236}">
                <a16:creationId xmlns:a16="http://schemas.microsoft.com/office/drawing/2014/main" id="{73DB68AA-917B-4A61-B830-F494D190D6DE}"/>
              </a:ext>
            </a:extLst>
          </p:cNvPr>
          <p:cNvGrpSpPr/>
          <p:nvPr/>
        </p:nvGrpSpPr>
        <p:grpSpPr>
          <a:xfrm>
            <a:off x="8433822" y="2063251"/>
            <a:ext cx="3192931" cy="3991282"/>
            <a:chOff x="8509898" y="1676390"/>
            <a:chExt cx="3192931" cy="3991282"/>
          </a:xfrm>
        </p:grpSpPr>
        <p:sp>
          <p:nvSpPr>
            <p:cNvPr id="21" name="Text Placeholder 11">
              <a:extLst>
                <a:ext uri="{FF2B5EF4-FFF2-40B4-BE49-F238E27FC236}">
                  <a16:creationId xmlns:a16="http://schemas.microsoft.com/office/drawing/2014/main" id="{A98CA6F2-1FF3-0046-BFED-B82464784C32}"/>
                </a:ext>
              </a:extLst>
            </p:cNvPr>
            <p:cNvSpPr txBox="1">
              <a:spLocks/>
            </p:cNvSpPr>
            <p:nvPr/>
          </p:nvSpPr>
          <p:spPr>
            <a:xfrm>
              <a:off x="8899237" y="3923936"/>
              <a:ext cx="2803592" cy="1743736"/>
            </a:xfrm>
            <a:prstGeom prst="rect">
              <a:avLst/>
            </a:prstGeom>
          </p:spPr>
          <p:txBody>
            <a:bodyPr vert="horz" lIns="91440" tIns="45720" rIns="91440" bIns="45720" rtlCol="0">
              <a:no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b="1" dirty="0">
                  <a:ea typeface="Proxima Nova"/>
                  <a:cs typeface="Proxima Nova"/>
                  <a:sym typeface="Proxima Nova"/>
                </a:rPr>
                <a:t>Observer</a:t>
              </a:r>
            </a:p>
            <a:p>
              <a:pPr marL="0" indent="0">
                <a:buNone/>
              </a:pPr>
              <a:r>
                <a:rPr lang="en-AU" sz="1600" dirty="0">
                  <a:ea typeface="Proxima Nova"/>
                  <a:cs typeface="Proxima Nova"/>
                </a:rPr>
                <a:t>Take notes as the participant is speaking, recording their responses as verbatim as possible and observing and recording their </a:t>
              </a:r>
              <a:r>
                <a:rPr lang="en-AU" sz="1600" dirty="0" smtClean="0">
                  <a:ea typeface="Proxima Nova"/>
                  <a:cs typeface="Proxima Nova"/>
                </a:rPr>
                <a:t>responses. </a:t>
              </a:r>
              <a:endParaRPr lang="en-AU" sz="1600" dirty="0">
                <a:ea typeface="Proxima Nova"/>
                <a:cs typeface="Proxima Nova"/>
              </a:endParaRPr>
            </a:p>
            <a:p>
              <a:pPr algn="ctr"/>
              <a:endParaRPr lang="en" sz="1600" b="1" dirty="0">
                <a:ea typeface="Proxima Nova"/>
                <a:cs typeface="Proxima Nova"/>
                <a:sym typeface="Proxima Nova"/>
              </a:endParaRPr>
            </a:p>
          </p:txBody>
        </p:sp>
        <p:pic>
          <p:nvPicPr>
            <p:cNvPr id="23" name="Shape 144" descr="woman-5.png">
              <a:extLst>
                <a:ext uri="{FF2B5EF4-FFF2-40B4-BE49-F238E27FC236}">
                  <a16:creationId xmlns:a16="http://schemas.microsoft.com/office/drawing/2014/main" id="{0524BECB-736C-1840-A316-8F94E8DF86BE}"/>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9393071" y="1676390"/>
              <a:ext cx="2153472" cy="2153471"/>
            </a:xfrm>
            <a:prstGeom prst="rect">
              <a:avLst/>
            </a:prstGeom>
            <a:noFill/>
            <a:ln>
              <a:noFill/>
            </a:ln>
          </p:spPr>
        </p:pic>
        <p:pic>
          <p:nvPicPr>
            <p:cNvPr id="26" name="Shape 152" descr="file.png">
              <a:extLst>
                <a:ext uri="{FF2B5EF4-FFF2-40B4-BE49-F238E27FC236}">
                  <a16:creationId xmlns:a16="http://schemas.microsoft.com/office/drawing/2014/main" id="{70103178-5326-3F45-AE49-D10479C48D4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b="25172"/>
            <a:stretch/>
          </p:blipFill>
          <p:spPr>
            <a:xfrm>
              <a:off x="8509898" y="2288700"/>
              <a:ext cx="1244800" cy="931464"/>
            </a:xfrm>
            <a:prstGeom prst="rect">
              <a:avLst/>
            </a:prstGeom>
            <a:noFill/>
            <a:ln>
              <a:noFill/>
            </a:ln>
          </p:spPr>
        </p:pic>
        <p:pic>
          <p:nvPicPr>
            <p:cNvPr id="27" name="Shape 153" descr="pencil.png">
              <a:extLst>
                <a:ext uri="{FF2B5EF4-FFF2-40B4-BE49-F238E27FC236}">
                  <a16:creationId xmlns:a16="http://schemas.microsoft.com/office/drawing/2014/main" id="{28CB0B58-7D56-E440-B513-F62D23DDE013}"/>
                </a:ext>
              </a:extLst>
            </p:cNvPr>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9087332" y="2592204"/>
              <a:ext cx="553099" cy="553099"/>
            </a:xfrm>
            <a:prstGeom prst="rect">
              <a:avLst/>
            </a:prstGeom>
            <a:noFill/>
            <a:ln>
              <a:noFill/>
            </a:ln>
          </p:spPr>
        </p:pic>
      </p:grpSp>
    </p:spTree>
    <p:extLst>
      <p:ext uri="{BB962C8B-B14F-4D97-AF65-F5344CB8AC3E}">
        <p14:creationId xmlns:p14="http://schemas.microsoft.com/office/powerpoint/2010/main" val="31565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65856" y="321742"/>
            <a:ext cx="11132254" cy="1676584"/>
          </a:xfrm>
          <a:prstGeom prst="rect">
            <a:avLst/>
          </a:prstGeom>
        </p:spPr>
        <p:txBody>
          <a:bodyPr vert="horz" lIns="121900" tIns="121900" rIns="121900" bIns="121900" rtlCol="0" anchor="t" anchorCtr="0">
            <a:noAutofit/>
          </a:bodyPr>
          <a:lstStyle/>
          <a:p>
            <a:r>
              <a:rPr lang="en-AU" dirty="0" smtClean="0"/>
              <a:t>Facilitators </a:t>
            </a:r>
            <a:r>
              <a:rPr lang="en-AU" dirty="0"/>
              <a:t>and observers </a:t>
            </a:r>
            <a:r>
              <a:rPr lang="en-AU" dirty="0" smtClean="0"/>
              <a:t>get 3 minutes </a:t>
            </a:r>
            <a:r>
              <a:rPr lang="en-AU" dirty="0"/>
              <a:t>in </a:t>
            </a:r>
            <a:r>
              <a:rPr lang="en-AU" dirty="0" smtClean="0"/>
              <a:t>breakouts to prepare</a:t>
            </a:r>
            <a:endParaRPr lang="en-US" dirty="0"/>
          </a:p>
        </p:txBody>
      </p:sp>
      <p:sp>
        <p:nvSpPr>
          <p:cNvPr id="20" name="Text Placeholder 9">
            <a:extLst>
              <a:ext uri="{FF2B5EF4-FFF2-40B4-BE49-F238E27FC236}">
                <a16:creationId xmlns:a16="http://schemas.microsoft.com/office/drawing/2014/main" id="{61D79CC8-A990-8A4D-9B67-903E3A2DEE76}"/>
              </a:ext>
            </a:extLst>
          </p:cNvPr>
          <p:cNvSpPr txBox="1">
            <a:spLocks/>
          </p:cNvSpPr>
          <p:nvPr/>
        </p:nvSpPr>
        <p:spPr>
          <a:xfrm>
            <a:off x="2297133" y="4596640"/>
            <a:ext cx="2466041" cy="1743736"/>
          </a:xfrm>
          <a:prstGeom prst="rect">
            <a:avLst/>
          </a:prstGeom>
        </p:spPr>
        <p:txBody>
          <a:bodyPr lIns="91440" tIns="45720" rIns="91440" bIns="45720" anchor="t">
            <a:no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dirty="0" smtClean="0">
                <a:sym typeface="Proxima Nova"/>
              </a:rPr>
              <a:t>Facilitator</a:t>
            </a:r>
            <a:endParaRPr lang="en" sz="1600" dirty="0"/>
          </a:p>
        </p:txBody>
      </p:sp>
      <p:pic>
        <p:nvPicPr>
          <p:cNvPr id="25" name="Shape 151" descr="microphone (1).png">
            <a:extLst>
              <a:ext uri="{FF2B5EF4-FFF2-40B4-BE49-F238E27FC236}">
                <a16:creationId xmlns:a16="http://schemas.microsoft.com/office/drawing/2014/main" id="{BEB10B2B-A4DF-9F40-8907-58E554F5A262}"/>
              </a:ext>
            </a:extLst>
          </p:cNvPr>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03491" y="3170279"/>
            <a:ext cx="931465" cy="931465"/>
          </a:xfrm>
          <a:prstGeom prst="rect">
            <a:avLst/>
          </a:prstGeom>
          <a:noFill/>
          <a:ln>
            <a:noFill/>
          </a:ln>
        </p:spPr>
      </p:pic>
      <p:sp>
        <p:nvSpPr>
          <p:cNvPr id="21" name="Text Placeholder 11">
            <a:extLst>
              <a:ext uri="{FF2B5EF4-FFF2-40B4-BE49-F238E27FC236}">
                <a16:creationId xmlns:a16="http://schemas.microsoft.com/office/drawing/2014/main" id="{A98CA6F2-1FF3-0046-BFED-B82464784C32}"/>
              </a:ext>
            </a:extLst>
          </p:cNvPr>
          <p:cNvSpPr txBox="1">
            <a:spLocks/>
          </p:cNvSpPr>
          <p:nvPr/>
        </p:nvSpPr>
        <p:spPr>
          <a:xfrm>
            <a:off x="5970651" y="4584733"/>
            <a:ext cx="2803592" cy="1743736"/>
          </a:xfrm>
          <a:prstGeom prst="rect">
            <a:avLst/>
          </a:prstGeom>
        </p:spPr>
        <p:txBody>
          <a:bodyPr vert="horz" lIns="91440" tIns="45720" rIns="91440" bIns="45720" rtlCol="0" anchor="t">
            <a:noAutofit/>
          </a:bodyPr>
          <a:lstStyle>
            <a:lvl1pPr marL="304518" indent="-304518" algn="l" defTabSz="1218072" rtl="0" eaLnBrk="1" latinLnBrk="0" hangingPunct="1">
              <a:lnSpc>
                <a:spcPct val="90000"/>
              </a:lnSpc>
              <a:spcBef>
                <a:spcPts val="1332"/>
              </a:spcBef>
              <a:buFont typeface="Arial" panose="020B0604020202020204" pitchFamily="34" charset="0"/>
              <a:buChar char="•"/>
              <a:defRPr sz="2664" kern="1200">
                <a:solidFill>
                  <a:schemeClr val="tx1"/>
                </a:solidFill>
                <a:latin typeface="+mn-lt"/>
                <a:ea typeface="+mn-ea"/>
                <a:cs typeface="+mn-cs"/>
              </a:defRPr>
            </a:lvl1pPr>
            <a:lvl2pPr marL="913554"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2pPr>
            <a:lvl3pPr marL="1522590" indent="-304518" algn="l" defTabSz="1218072" rtl="0" eaLnBrk="1" latinLnBrk="0" hangingPunct="1">
              <a:lnSpc>
                <a:spcPct val="90000"/>
              </a:lnSpc>
              <a:spcBef>
                <a:spcPts val="666"/>
              </a:spcBef>
              <a:buFont typeface="Arial" panose="020B0604020202020204" pitchFamily="34" charset="0"/>
              <a:buChar char="•"/>
              <a:defRPr sz="2131" kern="1200">
                <a:solidFill>
                  <a:schemeClr val="tx1"/>
                </a:solidFill>
                <a:latin typeface="+mn-lt"/>
                <a:ea typeface="+mn-ea"/>
                <a:cs typeface="+mn-cs"/>
              </a:defRPr>
            </a:lvl3pPr>
            <a:lvl4pPr marL="2131626"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4pPr>
            <a:lvl5pPr marL="2740663" indent="-304518" algn="l" defTabSz="1218072" rtl="0" eaLnBrk="1" latinLnBrk="0" hangingPunct="1">
              <a:lnSpc>
                <a:spcPct val="90000"/>
              </a:lnSpc>
              <a:spcBef>
                <a:spcPts val="666"/>
              </a:spcBef>
              <a:buFont typeface="Arial" panose="020B0604020202020204" pitchFamily="34" charset="0"/>
              <a:buChar char="•"/>
              <a:defRPr sz="1865" kern="1200">
                <a:solidFill>
                  <a:schemeClr val="tx1"/>
                </a:solidFill>
                <a:latin typeface="+mn-lt"/>
                <a:ea typeface="+mn-ea"/>
                <a:cs typeface="+mn-cs"/>
              </a:defRPr>
            </a:lvl5pPr>
            <a:lvl6pPr marL="3349699"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6pPr>
            <a:lvl7pPr marL="3958735"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7pPr>
            <a:lvl8pPr marL="4567771"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8pPr>
            <a:lvl9pPr marL="5176807" indent="-304518" algn="l" defTabSz="1218072" rtl="0" eaLnBrk="1" latinLnBrk="0" hangingPunct="1">
              <a:lnSpc>
                <a:spcPct val="90000"/>
              </a:lnSpc>
              <a:spcBef>
                <a:spcPts val="666"/>
              </a:spcBef>
              <a:buFont typeface="Arial" panose="020B0604020202020204" pitchFamily="34" charset="0"/>
              <a:buChar char="•"/>
              <a:defRPr sz="2398" kern="1200">
                <a:solidFill>
                  <a:schemeClr val="tx1"/>
                </a:solidFill>
                <a:latin typeface="+mn-lt"/>
                <a:ea typeface="+mn-ea"/>
                <a:cs typeface="+mn-cs"/>
              </a:defRPr>
            </a:lvl9pPr>
          </a:lstStyle>
          <a:p>
            <a:pPr marL="0" indent="0" algn="ctr">
              <a:buNone/>
            </a:pPr>
            <a:r>
              <a:rPr lang="en" sz="1600" dirty="0">
                <a:ea typeface="Proxima Nova"/>
                <a:cs typeface="Proxima Nova"/>
                <a:sym typeface="Proxima Nova"/>
              </a:rPr>
              <a:t>Observer</a:t>
            </a:r>
            <a:endParaRPr lang="en" sz="1600" dirty="0">
              <a:ea typeface="Proxima Nova"/>
              <a:cs typeface="Proxima Nova"/>
            </a:endParaRPr>
          </a:p>
        </p:txBody>
      </p:sp>
      <p:pic>
        <p:nvPicPr>
          <p:cNvPr id="26" name="Shape 152" descr="file.png">
            <a:extLst>
              <a:ext uri="{FF2B5EF4-FFF2-40B4-BE49-F238E27FC236}">
                <a16:creationId xmlns:a16="http://schemas.microsoft.com/office/drawing/2014/main" id="{70103178-5326-3F45-AE49-D10479C48D43}"/>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b="25172"/>
          <a:stretch/>
        </p:blipFill>
        <p:spPr>
          <a:xfrm>
            <a:off x="6748124" y="3151903"/>
            <a:ext cx="1244800" cy="931464"/>
          </a:xfrm>
          <a:prstGeom prst="rect">
            <a:avLst/>
          </a:prstGeom>
          <a:noFill/>
          <a:ln>
            <a:noFill/>
          </a:ln>
        </p:spPr>
      </p:pic>
      <p:pic>
        <p:nvPicPr>
          <p:cNvPr id="27" name="Shape 153" descr="pencil.png">
            <a:extLst>
              <a:ext uri="{FF2B5EF4-FFF2-40B4-BE49-F238E27FC236}">
                <a16:creationId xmlns:a16="http://schemas.microsoft.com/office/drawing/2014/main" id="{28CB0B58-7D56-E440-B513-F62D23DDE013}"/>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325559" y="3455407"/>
            <a:ext cx="553099" cy="553099"/>
          </a:xfrm>
          <a:prstGeom prst="rect">
            <a:avLst/>
          </a:prstGeom>
          <a:noFill/>
          <a:ln>
            <a:noFill/>
          </a:ln>
        </p:spPr>
      </p:pic>
    </p:spTree>
    <p:extLst>
      <p:ext uri="{BB962C8B-B14F-4D97-AF65-F5344CB8AC3E}">
        <p14:creationId xmlns:p14="http://schemas.microsoft.com/office/powerpoint/2010/main" val="2210736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DESE">
      <a:dk1>
        <a:sysClr val="windowText" lastClr="000000"/>
      </a:dk1>
      <a:lt1>
        <a:sysClr val="window" lastClr="FFFFFF"/>
      </a:lt1>
      <a:dk2>
        <a:srgbClr val="44546A"/>
      </a:dk2>
      <a:lt2>
        <a:srgbClr val="E7E6E6"/>
      </a:lt2>
      <a:accent1>
        <a:srgbClr val="287DB2"/>
      </a:accent1>
      <a:accent2>
        <a:srgbClr val="F26322"/>
      </a:accent2>
      <a:accent3>
        <a:srgbClr val="008276"/>
      </a:accent3>
      <a:accent4>
        <a:srgbClr val="E9A913"/>
      </a:accent4>
      <a:accent5>
        <a:srgbClr val="B6006A"/>
      </a:accent5>
      <a:accent6>
        <a:srgbClr val="002D3F"/>
      </a:accent6>
      <a:hlink>
        <a:srgbClr val="004F9D"/>
      </a:hlink>
      <a:folHlink>
        <a:srgbClr val="621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P">
  <a:themeElements>
    <a:clrScheme name="DTA Digital Profession 1">
      <a:dk1>
        <a:srgbClr val="333333"/>
      </a:dk1>
      <a:lt1>
        <a:srgbClr val="FFFFFF"/>
      </a:lt1>
      <a:dk2>
        <a:srgbClr val="000000"/>
      </a:dk2>
      <a:lt2>
        <a:srgbClr val="F3F3F3"/>
      </a:lt2>
      <a:accent1>
        <a:srgbClr val="22A0CB"/>
      </a:accent1>
      <a:accent2>
        <a:srgbClr val="007099"/>
      </a:accent2>
      <a:accent3>
        <a:srgbClr val="288747"/>
      </a:accent3>
      <a:accent4>
        <a:srgbClr val="CD4D10"/>
      </a:accent4>
      <a:accent5>
        <a:srgbClr val="C91978"/>
      </a:accent5>
      <a:accent6>
        <a:srgbClr val="912B87"/>
      </a:accent6>
      <a:hlink>
        <a:srgbClr val="007099"/>
      </a:hlink>
      <a:folHlink>
        <a:srgbClr val="3333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vert="horz" lIns="91440" tIns="45720" rIns="91440" bIns="45720" rtlCol="0" anchor="ctr">
        <a:normAutofit/>
      </a:bodyPr>
      <a:lstStyle>
        <a:defPPr>
          <a:defRPr sz="4000" b="0" dirty="0" smtClean="0">
            <a:solidFill>
              <a:schemeClr val="tx1"/>
            </a:solidFill>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DP" id="{65DC3C1D-2418-4641-9E75-8883772C8402}" vid="{4DC240C3-B1D8-4F64-B85D-6B1BDD444A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ShareHub Document" ma:contentTypeID="0x0101002825A64A6E1845A99A9D8EE8A5686ECB0021789C6E4927C04FBB62FF82EB4F9749" ma:contentTypeVersion="4" ma:contentTypeDescription="ShareHub Document" ma:contentTypeScope="" ma:versionID="fb03a427edd9f1e12dfedb844067b0b2">
  <xsd:schema xmlns:xsd="http://www.w3.org/2001/XMLSchema" xmlns:xs="http://www.w3.org/2001/XMLSchema" xmlns:p="http://schemas.microsoft.com/office/2006/metadata/properties" xmlns:ns1="f72d963c-5411-490f-bb78-c1b651dc4398" xmlns:ns3="685f9fda-bd71-4433-b331-92feb9553089" targetNamespace="http://schemas.microsoft.com/office/2006/metadata/properties" ma:root="true" ma:fieldsID="466e2d96748d984a31b9ef3d7374ae08" ns1:_="" ns3:_="">
    <xsd:import namespace="f72d963c-5411-490f-bb78-c1b651dc4398"/>
    <xsd:import namespace="685f9fda-bd71-4433-b331-92feb9553089"/>
    <xsd:element name="properties">
      <xsd:complexType>
        <xsd:sequence>
          <xsd:element name="documentManagement">
            <xsd:complexType>
              <xsd:all>
                <xsd:element ref="ns1:ShareHubID" minOccurs="0"/>
                <xsd:element ref="ns3:NonRecordJustification" minOccurs="0"/>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2d963c-5411-490f-bb78-c1b651dc4398"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Classification" ma:default="1;#OFFICIAL|11463c70-78df-4e3b-b0ff-f66cd3cb26ec"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f0c1115-96a6-4865-99f2-f91a34dbe387}" ma:internalName="TaxCatchAll" ma:showField="CatchAllData" ma:web="f72d963c-5411-490f-bb78-c1b651dc439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f0c1115-96a6-4865-99f2-f91a34dbe387}" ma:internalName="TaxCatchAllLabel" ma:readOnly="true" ma:showField="CatchAllDataLabel" ma:web="f72d963c-5411-490f-bb78-c1b651dc4398">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Information Marker"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nillable="true" ma:displayName="Non-record justification" ma:default="None" ma:format="Dropdown" ma:internalName="NonRecordJustification">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72d963c-5411-490f-bb78-c1b651dc4398">
      <UserInfo>
        <DisplayName/>
        <AccountId xsi:nil="true"/>
        <AccountType/>
      </UserInfo>
    </SharedWithUsers>
    <jd1c641577414dfdab1686c9d5d0dbd0 xmlns="f72d963c-5411-490f-bb78-c1b651dc4398">
      <Terms xmlns="http://schemas.microsoft.com/office/infopath/2007/PartnerControls"/>
    </jd1c641577414dfdab1686c9d5d0dbd0>
    <PMCNotes xmlns="f72d963c-5411-490f-bb78-c1b651dc4398" xsi:nil="true"/>
    <mc5611b894cf49d8aeeb8ebf39dc09bc xmlns="f72d963c-5411-490f-bb78-c1b651dc4398">
      <Terms xmlns="http://schemas.microsoft.com/office/infopath/2007/PartnerControls">
        <TermInfo xmlns="http://schemas.microsoft.com/office/infopath/2007/PartnerControls">
          <TermName xmlns="http://schemas.microsoft.com/office/infopath/2007/PartnerControls">OFFICIAL</TermName>
          <TermId xmlns="http://schemas.microsoft.com/office/infopath/2007/PartnerControls">11463c70-78df-4e3b-b0ff-f66cd3cb26ec</TermId>
        </TermInfo>
      </Terms>
    </mc5611b894cf49d8aeeb8ebf39dc09bc>
    <ShareHubID xmlns="f72d963c-5411-490f-bb78-c1b651dc4398">SHD23-112250</ShareHubID>
    <TaxCatchAll xmlns="f72d963c-5411-490f-bb78-c1b651dc4398">
      <Value>1</Value>
    </TaxCatchAll>
    <NonRecordJustification xmlns="685f9fda-bd71-4433-b331-92feb9553089">None</NonRecordJustification>
  </documentManagement>
</p:properties>
</file>

<file path=customXml/itemProps1.xml><?xml version="1.0" encoding="utf-8"?>
<ds:datastoreItem xmlns:ds="http://schemas.openxmlformats.org/officeDocument/2006/customXml" ds:itemID="{884160C3-2987-40F2-B39D-79DE524611B4}">
  <ds:schemaRefs>
    <ds:schemaRef ds:uri="http://schemas.microsoft.com/sharepoint/v3/contenttype/forms"/>
  </ds:schemaRefs>
</ds:datastoreItem>
</file>

<file path=customXml/itemProps2.xml><?xml version="1.0" encoding="utf-8"?>
<ds:datastoreItem xmlns:ds="http://schemas.openxmlformats.org/officeDocument/2006/customXml" ds:itemID="{CB98E9C4-D240-432A-8023-A61E37DB0E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2d963c-5411-490f-bb78-c1b651dc4398"/>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7C112-8D55-4C1D-B821-0F472F4586B1}">
  <ds:schemaRefs>
    <ds:schemaRef ds:uri="http://schemas.microsoft.com/office/2006/documentManagement/types"/>
    <ds:schemaRef ds:uri="http://schemas.microsoft.com/office/2006/metadata/properties"/>
    <ds:schemaRef ds:uri="http://purl.org/dc/elements/1.1/"/>
    <ds:schemaRef ds:uri="f72d963c-5411-490f-bb78-c1b651dc4398"/>
    <ds:schemaRef ds:uri="http://purl.org/dc/terms/"/>
    <ds:schemaRef ds:uri="http://schemas.openxmlformats.org/package/2006/metadata/core-properties"/>
    <ds:schemaRef ds:uri="http://purl.org/dc/dcmitype/"/>
    <ds:schemaRef ds:uri="http://schemas.microsoft.com/office/infopath/2007/PartnerControls"/>
    <ds:schemaRef ds:uri="685f9fda-bd71-4433-b331-92feb955308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576</TotalTime>
  <Words>1544</Words>
  <Application>Microsoft Office PowerPoint</Application>
  <PresentationFormat>Widescreen</PresentationFormat>
  <Paragraphs>120</Paragraphs>
  <Slides>17</Slides>
  <Notes>17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17</vt:i4>
      </vt:variant>
    </vt:vector>
  </HeadingPairs>
  <TitlesOfParts>
    <vt:vector size="31" baseType="lpstr">
      <vt:lpstr>Arial</vt:lpstr>
      <vt:lpstr>Arial,Sans-Serif</vt:lpstr>
      <vt:lpstr>Calibri</vt:lpstr>
      <vt:lpstr>Calibri Light</vt:lpstr>
      <vt:lpstr>Century Gothic</vt:lpstr>
      <vt:lpstr>Helvetica Neue</vt:lpstr>
      <vt:lpstr>Montserrat</vt:lpstr>
      <vt:lpstr>Proxima Nova</vt:lpstr>
      <vt:lpstr>Segoe UI</vt:lpstr>
      <vt:lpstr>Source Sans Pro</vt:lpstr>
      <vt:lpstr>Tw Cen MT</vt:lpstr>
      <vt:lpstr>Wingdings</vt:lpstr>
      <vt:lpstr>Custom Design</vt:lpstr>
      <vt:lpstr>DP</vt:lpstr>
      <vt:lpstr>Human Centred Design 101 Interview testing</vt:lpstr>
      <vt:lpstr>While we wait for people to join</vt:lpstr>
      <vt:lpstr>PowerPoint Presentation</vt:lpstr>
      <vt:lpstr>Who is in the virtual room today?</vt:lpstr>
      <vt:lpstr>Show of hands</vt:lpstr>
      <vt:lpstr>Interviewing</vt:lpstr>
      <vt:lpstr>You’ll get to know someone new today</vt:lpstr>
      <vt:lpstr>Groups of 3 – for 12 minutes </vt:lpstr>
      <vt:lpstr>Facilitators and observers get 3 minutes in breakouts to prepare</vt:lpstr>
      <vt:lpstr>Take 3 minutes to get comfortable</vt:lpstr>
      <vt:lpstr>Quiet reflection – 6 minutes</vt:lpstr>
      <vt:lpstr>Time to reflect and discuss in teams</vt:lpstr>
      <vt:lpstr>How did that feel?</vt:lpstr>
      <vt:lpstr>Thank you to our volunteers!</vt:lpstr>
      <vt:lpstr>Conduct your interviews</vt:lpstr>
      <vt:lpstr>Creating data points</vt:lpstr>
      <vt:lpstr>Thank you for your time  and energy today</vt:lpstr>
    </vt:vector>
  </TitlesOfParts>
  <Company>Department of Industry, Innovation and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Reeves, Aimee</dc:creator>
  <cp:lastModifiedBy>Callaghan, Jessie</cp:lastModifiedBy>
  <cp:revision>165</cp:revision>
  <cp:lastPrinted>2021-05-18T01:49:54Z</cp:lastPrinted>
  <dcterms:created xsi:type="dcterms:W3CDTF">2018-05-07T03:29:04Z</dcterms:created>
  <dcterms:modified xsi:type="dcterms:W3CDTF">2023-12-04T07:11:50Z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0x0101002825A64A6E1845A99A9D8EE8A5686ECB0021789C6E4927C04FBB62FF82EB4F9749</vt:lpwstr>
  </property>
  <property fmtid="{D5CDD505-2E9C-101B-9397-08002B2CF9AE}" pid="3" name="DocHub_Year">
    <vt:lpwstr/>
  </property>
  <property fmtid="{D5CDD505-2E9C-101B-9397-08002B2CF9AE}" pid="4" name="DocHub_WorkActivity">
    <vt:lpwstr>22;#Training|82b7179b-f672-4694-9a36-74ec64695c9b</vt:lpwstr>
  </property>
  <property fmtid="{D5CDD505-2E9C-101B-9397-08002B2CF9AE}" pid="5" name="DocHub_Keywords">
    <vt:lpwstr/>
  </property>
  <property fmtid="{D5CDD505-2E9C-101B-9397-08002B2CF9AE}" pid="6" name="DocHub_DocumentType">
    <vt:lpwstr>86;#Presentation|ab805e68-7a57-486a-be81-1c5c2b6ed4f5</vt:lpwstr>
  </property>
  <property fmtid="{D5CDD505-2E9C-101B-9397-08002B2CF9AE}" pid="7" name="DocHub_SecurityClassification">
    <vt:lpwstr>3;#UNCLASSIFIED|6106d03b-a1a0-4e30-9d91-d5e9fb4314f9</vt:lpwstr>
  </property>
  <property fmtid="{D5CDD505-2E9C-101B-9397-08002B2CF9AE}" pid="8" name="_dlc_DocIdItemGuid">
    <vt:lpwstr>0d7be403-fd1d-48e9-87f9-0c970c5bd563</vt:lpwstr>
  </property>
  <property fmtid="{D5CDD505-2E9C-101B-9397-08002B2CF9AE}" pid="9" name="DocHub_InternalTeamProject">
    <vt:lpwstr>367;#HCD Academy 101|818bd646-5a66-41a2-b5de-5953868427cd</vt:lpwstr>
  </property>
  <property fmtid="{D5CDD505-2E9C-101B-9397-08002B2CF9AE}" pid="10" name="Order">
    <vt:r8>6500</vt:r8>
  </property>
  <property fmtid="{D5CDD505-2E9C-101B-9397-08002B2CF9AE}" pid="11" name="xd_Signature">
    <vt:bool>false</vt:bool>
  </property>
  <property fmtid="{D5CDD505-2E9C-101B-9397-08002B2CF9AE}" pid="12" name="xd_ProgID">
    <vt:lpwstr/>
  </property>
  <property fmtid="{D5CDD505-2E9C-101B-9397-08002B2CF9AE}" pid="13" name="_ExtendedDescription">
    <vt:lpwstr/>
  </property>
  <property fmtid="{D5CDD505-2E9C-101B-9397-08002B2CF9AE}" pid="14" name="TriggerFlowInfo">
    <vt:lpwstr/>
  </property>
  <property fmtid="{D5CDD505-2E9C-101B-9397-08002B2CF9AE}" pid="15" name="ComplianceAssetId">
    <vt:lpwstr/>
  </property>
  <property fmtid="{D5CDD505-2E9C-101B-9397-08002B2CF9AE}" pid="16" name="TemplateUrl">
    <vt:lpwstr/>
  </property>
  <property fmtid="{D5CDD505-2E9C-101B-9397-08002B2CF9AE}" pid="17" name="MediaServiceImageTags">
    <vt:lpwstr/>
  </property>
  <property fmtid="{D5CDD505-2E9C-101B-9397-08002B2CF9AE}" pid="18" name="HPRMSecurityCaveat">
    <vt:lpwstr/>
  </property>
  <property fmtid="{D5CDD505-2E9C-101B-9397-08002B2CF9AE}" pid="19" name="HPRMSecurityLevel">
    <vt:lpwstr>1;#OFFICIAL|11463c70-78df-4e3b-b0ff-f66cd3cb26ec</vt:lpwstr>
  </property>
</Properties>
</file>